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2" r:id="rId4"/>
    <p:sldId id="265" r:id="rId5"/>
    <p:sldId id="274" r:id="rId6"/>
    <p:sldId id="266" r:id="rId7"/>
    <p:sldId id="272" r:id="rId8"/>
    <p:sldId id="261" r:id="rId9"/>
    <p:sldId id="264" r:id="rId10"/>
    <p:sldId id="271" r:id="rId11"/>
    <p:sldId id="267" r:id="rId12"/>
    <p:sldId id="277" r:id="rId13"/>
    <p:sldId id="278" r:id="rId14"/>
    <p:sldId id="279" r:id="rId15"/>
    <p:sldId id="275" r:id="rId16"/>
    <p:sldId id="280" r:id="rId17"/>
    <p:sldId id="281" r:id="rId18"/>
    <p:sldId id="273" r:id="rId19"/>
    <p:sldId id="269" r:id="rId20"/>
    <p:sldId id="270" r:id="rId2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D467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3783" autoAdjust="0"/>
  </p:normalViewPr>
  <p:slideViewPr>
    <p:cSldViewPr>
      <p:cViewPr>
        <p:scale>
          <a:sx n="93" d="100"/>
          <a:sy n="93" d="100"/>
        </p:scale>
        <p:origin x="-1320" y="-54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Resultados obtenidos en la tipología</c:v>
                </c:pt>
              </c:strCache>
            </c:strRef>
          </c:tx>
          <c:dLbls>
            <c:dLbl>
              <c:idx val="0"/>
              <c:layout>
                <c:manualLayout>
                  <c:x val="5.0583901018698689E-2"/>
                  <c:y val="7.0485514051804674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8805460009393896"/>
                  <c:y val="4.940569893948812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2058403026726404"/>
                  <c:y val="-7.61821213646095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8.1978102543061773E-2"/>
                  <c:y val="0.1492323106744561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6.3767667178894318E-3"/>
                  <c:y val="1.408454494326086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Hoja1!$A$2:$A$6</c:f>
              <c:strCache>
                <c:ptCount val="5"/>
                <c:pt idx="0">
                  <c:v>Excelente </c:v>
                </c:pt>
                <c:pt idx="1">
                  <c:v>Muy bien </c:v>
                </c:pt>
                <c:pt idx="2">
                  <c:v>Bien</c:v>
                </c:pt>
                <c:pt idx="3">
                  <c:v>Regular </c:v>
                </c:pt>
                <c:pt idx="4">
                  <c:v>Mal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2</c:v>
                </c:pt>
                <c:pt idx="1">
                  <c:v>14</c:v>
                </c:pt>
                <c:pt idx="2">
                  <c:v>20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340666380232499"/>
          <c:y val="0.3880409892727969"/>
          <c:w val="0.24308045551891458"/>
          <c:h val="0.33994197403992149"/>
        </c:manualLayout>
      </c:layout>
      <c:overlay val="0"/>
    </c:legend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 w="190500" h="38100"/>
    </a:sp3d>
  </c:spPr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540EA0-44A6-499C-9921-42CD7C6DFA11}" type="doc">
      <dgm:prSet loTypeId="urn:microsoft.com/office/officeart/2005/8/layout/orgChart1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86FD1EA-8812-43D6-B9E3-325F40A37C71}">
      <dgm:prSet phldrT="[Texto]" custT="1"/>
      <dgm:spPr/>
      <dgm:t>
        <a:bodyPr/>
        <a:lstStyle/>
        <a:p>
          <a:r>
            <a:rPr lang="es-ES" sz="1800" b="1" dirty="0" smtClean="0"/>
            <a:t>Paseos virtuales del INAH: 25</a:t>
          </a:r>
          <a:endParaRPr lang="es-ES" sz="1800" b="1" dirty="0"/>
        </a:p>
      </dgm:t>
    </dgm:pt>
    <dgm:pt modelId="{065583A5-70F2-4CC3-A647-C1570EE3916D}" type="parTrans" cxnId="{A8F11B8A-058A-45F1-8096-24326392DB88}">
      <dgm:prSet/>
      <dgm:spPr/>
      <dgm:t>
        <a:bodyPr/>
        <a:lstStyle/>
        <a:p>
          <a:endParaRPr lang="es-ES"/>
        </a:p>
      </dgm:t>
    </dgm:pt>
    <dgm:pt modelId="{9BC18356-1CD3-42D3-B150-05B30767ABFE}" type="sibTrans" cxnId="{A8F11B8A-058A-45F1-8096-24326392DB88}">
      <dgm:prSet/>
      <dgm:spPr/>
      <dgm:t>
        <a:bodyPr/>
        <a:lstStyle/>
        <a:p>
          <a:endParaRPr lang="es-ES"/>
        </a:p>
      </dgm:t>
    </dgm:pt>
    <dgm:pt modelId="{161DE500-81B1-4389-A624-7A3482910080}">
      <dgm:prSet phldrT="[Texto]" custT="1"/>
      <dgm:spPr/>
      <dgm:t>
        <a:bodyPr/>
        <a:lstStyle/>
        <a:p>
          <a:r>
            <a:rPr lang="es-ES" sz="1600" b="1" dirty="0" smtClean="0"/>
            <a:t>Museos: 13</a:t>
          </a:r>
          <a:endParaRPr lang="es-ES" sz="1600" b="1" dirty="0"/>
        </a:p>
      </dgm:t>
    </dgm:pt>
    <dgm:pt modelId="{4AE6C50C-E8AD-4643-98FF-50A97055D6F8}" type="parTrans" cxnId="{A857ECC6-30F7-42F5-99F8-B6CFE77BA72A}">
      <dgm:prSet/>
      <dgm:spPr/>
      <dgm:t>
        <a:bodyPr/>
        <a:lstStyle/>
        <a:p>
          <a:endParaRPr lang="es-ES"/>
        </a:p>
      </dgm:t>
    </dgm:pt>
    <dgm:pt modelId="{EFAFDA5D-10EA-47E9-A8DA-C90BF2688BFD}" type="sibTrans" cxnId="{A857ECC6-30F7-42F5-99F8-B6CFE77BA72A}">
      <dgm:prSet/>
      <dgm:spPr/>
      <dgm:t>
        <a:bodyPr/>
        <a:lstStyle/>
        <a:p>
          <a:endParaRPr lang="es-ES"/>
        </a:p>
      </dgm:t>
    </dgm:pt>
    <dgm:pt modelId="{86AA1D7D-71E7-4700-80F7-A1B261CC1F03}">
      <dgm:prSet phldrT="[Texto]" custT="1"/>
      <dgm:spPr/>
      <dgm:t>
        <a:bodyPr/>
        <a:lstStyle/>
        <a:p>
          <a:r>
            <a:rPr lang="es-ES" sz="1600" b="1" dirty="0" smtClean="0"/>
            <a:t>Zonas arqueológicas: 12</a:t>
          </a:r>
          <a:endParaRPr lang="es-ES" sz="1600" b="1" dirty="0"/>
        </a:p>
      </dgm:t>
    </dgm:pt>
    <dgm:pt modelId="{A64581C5-2E42-40AC-B291-8FD939E63FD8}" type="parTrans" cxnId="{D8ECECC3-98C7-45CD-8C47-AA0929B0E1E7}">
      <dgm:prSet/>
      <dgm:spPr/>
      <dgm:t>
        <a:bodyPr/>
        <a:lstStyle/>
        <a:p>
          <a:endParaRPr lang="es-ES"/>
        </a:p>
      </dgm:t>
    </dgm:pt>
    <dgm:pt modelId="{EDB0BB6F-F675-453C-BA0A-EC6D59E50C07}" type="sibTrans" cxnId="{D8ECECC3-98C7-45CD-8C47-AA0929B0E1E7}">
      <dgm:prSet/>
      <dgm:spPr/>
      <dgm:t>
        <a:bodyPr/>
        <a:lstStyle/>
        <a:p>
          <a:endParaRPr lang="es-ES"/>
        </a:p>
      </dgm:t>
    </dgm:pt>
    <dgm:pt modelId="{964E0C97-004A-4490-A595-7DD76EE57E44}">
      <dgm:prSet custT="1"/>
      <dgm:spPr/>
      <dgm:t>
        <a:bodyPr/>
        <a:lstStyle/>
        <a:p>
          <a:r>
            <a:rPr lang="es-ES" sz="1400" b="1" dirty="0" smtClean="0"/>
            <a:t>1. Palacio Nacional </a:t>
          </a:r>
          <a:endParaRPr lang="es-ES" sz="1400" b="1" dirty="0"/>
        </a:p>
      </dgm:t>
    </dgm:pt>
    <dgm:pt modelId="{8B1DDD88-09B7-498F-8BE7-CBD0B7DDA699}" type="parTrans" cxnId="{40DCCB3B-620F-4FC2-8FFF-0013234A1B56}">
      <dgm:prSet/>
      <dgm:spPr/>
      <dgm:t>
        <a:bodyPr/>
        <a:lstStyle/>
        <a:p>
          <a:endParaRPr lang="es-ES"/>
        </a:p>
      </dgm:t>
    </dgm:pt>
    <dgm:pt modelId="{FED39E7C-52BF-4E06-816C-F131C4E857CD}" type="sibTrans" cxnId="{40DCCB3B-620F-4FC2-8FFF-0013234A1B56}">
      <dgm:prSet/>
      <dgm:spPr/>
      <dgm:t>
        <a:bodyPr/>
        <a:lstStyle/>
        <a:p>
          <a:endParaRPr lang="es-ES"/>
        </a:p>
      </dgm:t>
    </dgm:pt>
    <dgm:pt modelId="{38AA90E1-C36A-469D-9CB9-88454996245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400" b="1" dirty="0" smtClean="0"/>
            <a:t>1. Arqueología subacuática,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400" b="1" dirty="0" smtClean="0"/>
            <a:t>Quintana Roo</a:t>
          </a:r>
          <a:endParaRPr lang="es-ES" sz="1400" b="1" dirty="0"/>
        </a:p>
      </dgm:t>
    </dgm:pt>
    <dgm:pt modelId="{2993C88B-B874-46D4-A243-A1091EC581BA}" type="parTrans" cxnId="{2D518F4C-8BC5-41B7-B7E5-96D14904B746}">
      <dgm:prSet/>
      <dgm:spPr/>
      <dgm:t>
        <a:bodyPr/>
        <a:lstStyle/>
        <a:p>
          <a:endParaRPr lang="es-ES"/>
        </a:p>
      </dgm:t>
    </dgm:pt>
    <dgm:pt modelId="{BFB484DA-4F72-4C60-8D81-058FBFD2583A}" type="sibTrans" cxnId="{2D518F4C-8BC5-41B7-B7E5-96D14904B746}">
      <dgm:prSet/>
      <dgm:spPr/>
      <dgm:t>
        <a:bodyPr/>
        <a:lstStyle/>
        <a:p>
          <a:endParaRPr lang="es-ES"/>
        </a:p>
      </dgm:t>
    </dgm:pt>
    <dgm:pt modelId="{77D00839-274D-43AA-8DE1-F0006964AA7D}">
      <dgm:prSet custT="1"/>
      <dgm:spPr/>
      <dgm:t>
        <a:bodyPr/>
        <a:lstStyle/>
        <a:p>
          <a:r>
            <a:rPr lang="es-ES" sz="1400" b="1" dirty="0" smtClean="0"/>
            <a:t>3. Museo Nacional de Antropología</a:t>
          </a:r>
          <a:endParaRPr lang="es-ES" sz="1400" b="1" dirty="0"/>
        </a:p>
      </dgm:t>
    </dgm:pt>
    <dgm:pt modelId="{54E5CCA6-6E31-48B9-A917-7CD74E8BAE5B}" type="parTrans" cxnId="{51A0A1AC-9D7F-4D8B-A85E-A745B25257B2}">
      <dgm:prSet/>
      <dgm:spPr/>
      <dgm:t>
        <a:bodyPr/>
        <a:lstStyle/>
        <a:p>
          <a:endParaRPr lang="es-ES"/>
        </a:p>
      </dgm:t>
    </dgm:pt>
    <dgm:pt modelId="{7FAAE373-A584-422C-A198-EE2B6D66B11D}" type="sibTrans" cxnId="{51A0A1AC-9D7F-4D8B-A85E-A745B25257B2}">
      <dgm:prSet/>
      <dgm:spPr/>
      <dgm:t>
        <a:bodyPr/>
        <a:lstStyle/>
        <a:p>
          <a:endParaRPr lang="es-ES"/>
        </a:p>
      </dgm:t>
    </dgm:pt>
    <dgm:pt modelId="{6C130C1B-DD2B-4279-85A9-068C6E22A1D0}">
      <dgm:prSet custT="1"/>
      <dgm:spPr/>
      <dgm:t>
        <a:bodyPr/>
        <a:lstStyle/>
        <a:p>
          <a:r>
            <a:rPr lang="es-ES" sz="1400" b="1" dirty="0" smtClean="0"/>
            <a:t>3. Uxmal, Yucatán </a:t>
          </a:r>
          <a:endParaRPr lang="es-ES" sz="1400" b="1" dirty="0"/>
        </a:p>
      </dgm:t>
    </dgm:pt>
    <dgm:pt modelId="{E4BB2B4A-E741-4818-883C-27B84F0EF428}" type="parTrans" cxnId="{61F61DC2-C3D0-4ABA-8843-81D453291796}">
      <dgm:prSet/>
      <dgm:spPr/>
      <dgm:t>
        <a:bodyPr/>
        <a:lstStyle/>
        <a:p>
          <a:endParaRPr lang="es-ES"/>
        </a:p>
      </dgm:t>
    </dgm:pt>
    <dgm:pt modelId="{58FF3F55-A441-4898-9C1B-128FF812836E}" type="sibTrans" cxnId="{61F61DC2-C3D0-4ABA-8843-81D453291796}">
      <dgm:prSet/>
      <dgm:spPr/>
      <dgm:t>
        <a:bodyPr/>
        <a:lstStyle/>
        <a:p>
          <a:endParaRPr lang="es-ES"/>
        </a:p>
      </dgm:t>
    </dgm:pt>
    <dgm:pt modelId="{A2BE9CBF-9F43-4D0B-9BAB-B1346D59F644}">
      <dgm:prSet custT="1"/>
      <dgm:spPr/>
      <dgm:t>
        <a:bodyPr/>
        <a:lstStyle/>
        <a:p>
          <a:r>
            <a:rPr lang="es-ES" sz="1400" b="1" dirty="0" smtClean="0"/>
            <a:t>4. Museo del Templo Mayor </a:t>
          </a:r>
          <a:endParaRPr lang="es-ES" sz="1400" b="1" dirty="0"/>
        </a:p>
      </dgm:t>
    </dgm:pt>
    <dgm:pt modelId="{7A25BCD7-97D8-49EB-BE27-C78ACD085B79}" type="parTrans" cxnId="{83C2A6F8-160B-49C1-BC3C-5FBEBE92DF4E}">
      <dgm:prSet/>
      <dgm:spPr/>
      <dgm:t>
        <a:bodyPr/>
        <a:lstStyle/>
        <a:p>
          <a:endParaRPr lang="es-ES"/>
        </a:p>
      </dgm:t>
    </dgm:pt>
    <dgm:pt modelId="{CA441EF2-6F0E-4755-951B-B9E78E493D6D}" type="sibTrans" cxnId="{83C2A6F8-160B-49C1-BC3C-5FBEBE92DF4E}">
      <dgm:prSet/>
      <dgm:spPr/>
      <dgm:t>
        <a:bodyPr/>
        <a:lstStyle/>
        <a:p>
          <a:endParaRPr lang="es-ES"/>
        </a:p>
      </dgm:t>
    </dgm:pt>
    <dgm:pt modelId="{49AB66F8-0CC7-4396-94E5-995443F69CE3}">
      <dgm:prSet custT="1"/>
      <dgm:spPr/>
      <dgm:t>
        <a:bodyPr/>
        <a:lstStyle/>
        <a:p>
          <a:r>
            <a:rPr lang="es-ES" sz="1400" b="1" dirty="0" smtClean="0"/>
            <a:t>2. </a:t>
          </a:r>
          <a:r>
            <a:rPr lang="es-ES" sz="1400" b="1" dirty="0" err="1" smtClean="0"/>
            <a:t>Toniná</a:t>
          </a:r>
          <a:r>
            <a:rPr lang="es-ES" sz="1400" b="1" dirty="0" smtClean="0"/>
            <a:t>, Chiapas</a:t>
          </a:r>
          <a:endParaRPr lang="es-ES" sz="1400" b="1" dirty="0"/>
        </a:p>
      </dgm:t>
    </dgm:pt>
    <dgm:pt modelId="{E39FE6C1-C706-4A84-8442-9603996E810B}" type="parTrans" cxnId="{61564504-87B8-47C2-9294-608AA878B98D}">
      <dgm:prSet/>
      <dgm:spPr/>
      <dgm:t>
        <a:bodyPr/>
        <a:lstStyle/>
        <a:p>
          <a:endParaRPr lang="es-ES"/>
        </a:p>
      </dgm:t>
    </dgm:pt>
    <dgm:pt modelId="{FE149DC8-ACBC-47B7-BA6D-94CF09E5CF1E}" type="sibTrans" cxnId="{61564504-87B8-47C2-9294-608AA878B98D}">
      <dgm:prSet/>
      <dgm:spPr/>
      <dgm:t>
        <a:bodyPr/>
        <a:lstStyle/>
        <a:p>
          <a:endParaRPr lang="es-ES"/>
        </a:p>
      </dgm:t>
    </dgm:pt>
    <dgm:pt modelId="{D2A53019-930F-4DF0-89B4-74A6008CC4CF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400" b="1" dirty="0" smtClean="0"/>
            <a:t>2. Museo Nacional de Historia,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400" b="1" dirty="0" smtClean="0"/>
            <a:t>Castillo de Chapultepec</a:t>
          </a:r>
          <a:endParaRPr lang="es-ES" sz="1400" b="1" dirty="0"/>
        </a:p>
      </dgm:t>
    </dgm:pt>
    <dgm:pt modelId="{882FC024-F92B-4DBE-87CC-87B2C2170C94}" type="parTrans" cxnId="{CB130651-CD85-48F1-A32A-4AB0DA0BBA8B}">
      <dgm:prSet/>
      <dgm:spPr/>
      <dgm:t>
        <a:bodyPr/>
        <a:lstStyle/>
        <a:p>
          <a:endParaRPr lang="es-ES"/>
        </a:p>
      </dgm:t>
    </dgm:pt>
    <dgm:pt modelId="{0656E90F-C409-4017-82C2-C80C8327E914}" type="sibTrans" cxnId="{CB130651-CD85-48F1-A32A-4AB0DA0BBA8B}">
      <dgm:prSet/>
      <dgm:spPr/>
      <dgm:t>
        <a:bodyPr/>
        <a:lstStyle/>
        <a:p>
          <a:endParaRPr lang="es-ES"/>
        </a:p>
      </dgm:t>
    </dgm:pt>
    <dgm:pt modelId="{3B537A02-CE8C-4324-ADD5-1A4F3ADD667F}">
      <dgm:prSet custT="1"/>
      <dgm:spPr/>
      <dgm:t>
        <a:bodyPr/>
        <a:lstStyle/>
        <a:p>
          <a:r>
            <a:rPr lang="es-MX" sz="1400" b="1" dirty="0" smtClean="0"/>
            <a:t>5. Museo Casa de Hidalgo, Guanajuato</a:t>
          </a:r>
          <a:endParaRPr lang="es-MX" sz="1400" b="1" dirty="0"/>
        </a:p>
      </dgm:t>
    </dgm:pt>
    <dgm:pt modelId="{3A270A21-00C3-469B-885E-8E46E6F57D35}" type="parTrans" cxnId="{83603220-6BD7-445B-95E6-439F66ECED26}">
      <dgm:prSet/>
      <dgm:spPr/>
      <dgm:t>
        <a:bodyPr/>
        <a:lstStyle/>
        <a:p>
          <a:endParaRPr lang="es-MX"/>
        </a:p>
      </dgm:t>
    </dgm:pt>
    <dgm:pt modelId="{AB2DA4DE-D8D8-4D41-B1A5-82C62828EAF7}" type="sibTrans" cxnId="{83603220-6BD7-445B-95E6-439F66ECED26}">
      <dgm:prSet/>
      <dgm:spPr/>
      <dgm:t>
        <a:bodyPr/>
        <a:lstStyle/>
        <a:p>
          <a:endParaRPr lang="es-MX"/>
        </a:p>
      </dgm:t>
    </dgm:pt>
    <dgm:pt modelId="{9E93BE53-EAAB-4B07-BF91-A7D3216F2C32}">
      <dgm:prSet custT="1"/>
      <dgm:spPr/>
      <dgm:t>
        <a:bodyPr/>
        <a:lstStyle/>
        <a:p>
          <a:r>
            <a:rPr lang="es-MX" sz="1400" b="1" dirty="0" smtClean="0"/>
            <a:t>4. El Tajín, Veracruz</a:t>
          </a:r>
          <a:endParaRPr lang="es-MX" sz="1400" b="1" dirty="0"/>
        </a:p>
      </dgm:t>
    </dgm:pt>
    <dgm:pt modelId="{49AB6AA0-4778-4724-A1B7-396E4911E4CA}" type="parTrans" cxnId="{94AE62DD-AE4B-4BC9-BB77-5CBF631279A0}">
      <dgm:prSet/>
      <dgm:spPr/>
      <dgm:t>
        <a:bodyPr/>
        <a:lstStyle/>
        <a:p>
          <a:endParaRPr lang="es-MX"/>
        </a:p>
      </dgm:t>
    </dgm:pt>
    <dgm:pt modelId="{D7BB809D-4076-4CDE-817A-614952DD4CB1}" type="sibTrans" cxnId="{94AE62DD-AE4B-4BC9-BB77-5CBF631279A0}">
      <dgm:prSet/>
      <dgm:spPr/>
      <dgm:t>
        <a:bodyPr/>
        <a:lstStyle/>
        <a:p>
          <a:endParaRPr lang="es-MX"/>
        </a:p>
      </dgm:t>
    </dgm:pt>
    <dgm:pt modelId="{92716676-A2E3-4001-A619-76AF919D5EE4}">
      <dgm:prSet custT="1"/>
      <dgm:spPr/>
      <dgm:t>
        <a:bodyPr/>
        <a:lstStyle/>
        <a:p>
          <a:r>
            <a:rPr lang="es-MX" sz="1400" b="1" dirty="0" smtClean="0"/>
            <a:t>5. Tulum, Quintana Roo </a:t>
          </a:r>
          <a:endParaRPr lang="es-MX" sz="1400" b="1" dirty="0"/>
        </a:p>
      </dgm:t>
    </dgm:pt>
    <dgm:pt modelId="{F1C4D2E0-B8FF-4017-B029-061B1EB32849}" type="parTrans" cxnId="{C3BFCEBE-BFA7-4513-B3B9-B5F3F2988695}">
      <dgm:prSet/>
      <dgm:spPr/>
      <dgm:t>
        <a:bodyPr/>
        <a:lstStyle/>
        <a:p>
          <a:endParaRPr lang="es-MX"/>
        </a:p>
      </dgm:t>
    </dgm:pt>
    <dgm:pt modelId="{1B4D93DF-EAF7-4156-A9DE-72267A546040}" type="sibTrans" cxnId="{C3BFCEBE-BFA7-4513-B3B9-B5F3F2988695}">
      <dgm:prSet/>
      <dgm:spPr/>
      <dgm:t>
        <a:bodyPr/>
        <a:lstStyle/>
        <a:p>
          <a:endParaRPr lang="es-MX"/>
        </a:p>
      </dgm:t>
    </dgm:pt>
    <dgm:pt modelId="{0CBD725C-004F-4F01-9055-2868A418180C}">
      <dgm:prSet custT="1"/>
      <dgm:spPr/>
      <dgm:t>
        <a:bodyPr/>
        <a:lstStyle/>
        <a:p>
          <a:r>
            <a:rPr lang="es-MX" sz="1400" b="1" dirty="0" smtClean="0"/>
            <a:t>6. Museo de las Culturas de Oaxaca</a:t>
          </a:r>
          <a:endParaRPr lang="es-MX" sz="1400" b="1" dirty="0"/>
        </a:p>
      </dgm:t>
    </dgm:pt>
    <dgm:pt modelId="{BAE7AD16-F622-4253-9833-E659D1F00694}" type="parTrans" cxnId="{0F655855-ED93-41CC-BE39-B0A69347A8CD}">
      <dgm:prSet/>
      <dgm:spPr/>
      <dgm:t>
        <a:bodyPr/>
        <a:lstStyle/>
        <a:p>
          <a:endParaRPr lang="es-MX"/>
        </a:p>
      </dgm:t>
    </dgm:pt>
    <dgm:pt modelId="{3780C4C7-3AD4-4C1A-A8A0-06571D1F5136}" type="sibTrans" cxnId="{0F655855-ED93-41CC-BE39-B0A69347A8CD}">
      <dgm:prSet/>
      <dgm:spPr/>
      <dgm:t>
        <a:bodyPr/>
        <a:lstStyle/>
        <a:p>
          <a:endParaRPr lang="es-MX"/>
        </a:p>
      </dgm:t>
    </dgm:pt>
    <dgm:pt modelId="{D8FCB0D3-51FB-4CB9-B3F5-FA12EC7F7D16}">
      <dgm:prSet custT="1"/>
      <dgm:spPr/>
      <dgm:t>
        <a:bodyPr/>
        <a:lstStyle/>
        <a:p>
          <a:r>
            <a:rPr lang="es-MX" sz="1400" b="1" dirty="0" smtClean="0"/>
            <a:t>7. Museo del Pueblo Maya, Yucatán</a:t>
          </a:r>
          <a:endParaRPr lang="es-MX" sz="1400" b="1" dirty="0"/>
        </a:p>
      </dgm:t>
    </dgm:pt>
    <dgm:pt modelId="{DFDB21E9-7994-4D9C-9700-DECEEF088FE9}" type="parTrans" cxnId="{D6DFD232-59DF-48C6-B2D5-9686E9AF4C78}">
      <dgm:prSet/>
      <dgm:spPr/>
      <dgm:t>
        <a:bodyPr/>
        <a:lstStyle/>
        <a:p>
          <a:endParaRPr lang="es-MX"/>
        </a:p>
      </dgm:t>
    </dgm:pt>
    <dgm:pt modelId="{5D8011F9-B2A2-4741-8DB7-72F5321682F0}" type="sibTrans" cxnId="{D6DFD232-59DF-48C6-B2D5-9686E9AF4C78}">
      <dgm:prSet/>
      <dgm:spPr/>
      <dgm:t>
        <a:bodyPr/>
        <a:lstStyle/>
        <a:p>
          <a:endParaRPr lang="es-MX"/>
        </a:p>
      </dgm:t>
    </dgm:pt>
    <dgm:pt modelId="{71D093E5-17D9-4A22-B7C3-414EFE79A978}">
      <dgm:prSet custT="1"/>
      <dgm:spPr/>
      <dgm:t>
        <a:bodyPr/>
        <a:lstStyle/>
        <a:p>
          <a:r>
            <a:rPr lang="es-MX" sz="1400" b="1" dirty="0" smtClean="0"/>
            <a:t>8. Museo de Artes e Industrias Populares, Michoacán</a:t>
          </a:r>
          <a:endParaRPr lang="es-MX" sz="1400" b="1" dirty="0"/>
        </a:p>
      </dgm:t>
    </dgm:pt>
    <dgm:pt modelId="{FAA5410B-A33B-45EE-BBA3-1C907DD6E0F1}" type="parTrans" cxnId="{BCC7C495-A0E7-492E-99A0-F55C0736CA15}">
      <dgm:prSet/>
      <dgm:spPr/>
      <dgm:t>
        <a:bodyPr/>
        <a:lstStyle/>
        <a:p>
          <a:endParaRPr lang="es-MX"/>
        </a:p>
      </dgm:t>
    </dgm:pt>
    <dgm:pt modelId="{7CC8BF6E-6455-40E7-8916-27F46424269C}" type="sibTrans" cxnId="{BCC7C495-A0E7-492E-99A0-F55C0736CA15}">
      <dgm:prSet/>
      <dgm:spPr/>
      <dgm:t>
        <a:bodyPr/>
        <a:lstStyle/>
        <a:p>
          <a:endParaRPr lang="es-MX"/>
        </a:p>
      </dgm:t>
    </dgm:pt>
    <dgm:pt modelId="{9D950778-0667-4BDD-899B-86ADBFB19897}">
      <dgm:prSet custT="1"/>
      <dgm:spPr/>
      <dgm:t>
        <a:bodyPr/>
        <a:lstStyle/>
        <a:p>
          <a:r>
            <a:rPr lang="es-MX" sz="1400" b="1" dirty="0" smtClean="0"/>
            <a:t>6. Grutas de </a:t>
          </a:r>
          <a:r>
            <a:rPr lang="es-MX" sz="1400" b="1" dirty="0" err="1" smtClean="0"/>
            <a:t>Loltún</a:t>
          </a:r>
          <a:r>
            <a:rPr lang="es-MX" sz="1400" b="1" dirty="0" smtClean="0"/>
            <a:t>, Yucatán</a:t>
          </a:r>
          <a:endParaRPr lang="es-MX" sz="1400" b="1" dirty="0"/>
        </a:p>
      </dgm:t>
    </dgm:pt>
    <dgm:pt modelId="{54FFA051-4CC9-4790-AB02-E7F45432EEE8}" type="parTrans" cxnId="{76984BEF-C90C-48BC-A411-A07A4BF31DED}">
      <dgm:prSet/>
      <dgm:spPr/>
      <dgm:t>
        <a:bodyPr/>
        <a:lstStyle/>
        <a:p>
          <a:endParaRPr lang="es-MX"/>
        </a:p>
      </dgm:t>
    </dgm:pt>
    <dgm:pt modelId="{ED095F48-8B70-49C7-A452-DF0F30C70A95}" type="sibTrans" cxnId="{76984BEF-C90C-48BC-A411-A07A4BF31DED}">
      <dgm:prSet/>
      <dgm:spPr/>
      <dgm:t>
        <a:bodyPr/>
        <a:lstStyle/>
        <a:p>
          <a:endParaRPr lang="es-MX"/>
        </a:p>
      </dgm:t>
    </dgm:pt>
    <dgm:pt modelId="{3EFE175F-E1DD-49C6-8240-230897712601}">
      <dgm:prSet custT="1"/>
      <dgm:spPr/>
      <dgm:t>
        <a:bodyPr/>
        <a:lstStyle/>
        <a:p>
          <a:r>
            <a:rPr lang="es-MX" sz="1400" b="1" dirty="0" smtClean="0"/>
            <a:t>7. Bonampak, Chiapas</a:t>
          </a:r>
          <a:endParaRPr lang="es-MX" sz="1400" b="1" dirty="0"/>
        </a:p>
      </dgm:t>
    </dgm:pt>
    <dgm:pt modelId="{8B0F4FDF-7C9A-45DB-9781-6681428FA2F9}" type="parTrans" cxnId="{10187A1B-91B7-4BF7-B161-AE656BFAAE5F}">
      <dgm:prSet/>
      <dgm:spPr/>
      <dgm:t>
        <a:bodyPr/>
        <a:lstStyle/>
        <a:p>
          <a:endParaRPr lang="es-MX"/>
        </a:p>
      </dgm:t>
    </dgm:pt>
    <dgm:pt modelId="{3604074C-A48F-4BFB-8366-E0B9DE208C7B}" type="sibTrans" cxnId="{10187A1B-91B7-4BF7-B161-AE656BFAAE5F}">
      <dgm:prSet/>
      <dgm:spPr/>
      <dgm:t>
        <a:bodyPr/>
        <a:lstStyle/>
        <a:p>
          <a:endParaRPr lang="es-MX"/>
        </a:p>
      </dgm:t>
    </dgm:pt>
    <dgm:pt modelId="{342BA421-92C4-4D8A-9BC8-A663EFAC6755}">
      <dgm:prSet custT="1"/>
      <dgm:spPr/>
      <dgm:t>
        <a:bodyPr/>
        <a:lstStyle/>
        <a:p>
          <a:r>
            <a:rPr lang="es-MX" sz="1400" b="1" dirty="0" smtClean="0"/>
            <a:t>8. Chichén Itzá, Yucatán</a:t>
          </a:r>
          <a:endParaRPr lang="es-MX" sz="1400" b="1" dirty="0"/>
        </a:p>
      </dgm:t>
    </dgm:pt>
    <dgm:pt modelId="{D0A2B0FC-5BD6-4D53-B872-A0130CE5B431}" type="parTrans" cxnId="{95A682EB-1CBE-4E98-A762-7490A4090DE0}">
      <dgm:prSet/>
      <dgm:spPr/>
      <dgm:t>
        <a:bodyPr/>
        <a:lstStyle/>
        <a:p>
          <a:endParaRPr lang="es-MX"/>
        </a:p>
      </dgm:t>
    </dgm:pt>
    <dgm:pt modelId="{48CDA3C2-0F66-469C-B527-4463ED7E1CDA}" type="sibTrans" cxnId="{95A682EB-1CBE-4E98-A762-7490A4090DE0}">
      <dgm:prSet/>
      <dgm:spPr/>
      <dgm:t>
        <a:bodyPr/>
        <a:lstStyle/>
        <a:p>
          <a:endParaRPr lang="es-MX"/>
        </a:p>
      </dgm:t>
    </dgm:pt>
    <dgm:pt modelId="{2D70B8B7-9FD9-4A2D-BA11-87E0734F4B81}" type="pres">
      <dgm:prSet presAssocID="{27540EA0-44A6-499C-9921-42CD7C6DFA1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93A2000-D576-42FE-A340-7E3A81DCC8E4}" type="pres">
      <dgm:prSet presAssocID="{086FD1EA-8812-43D6-B9E3-325F40A37C71}" presName="hierRoot1" presStyleCnt="0">
        <dgm:presLayoutVars>
          <dgm:hierBranch val="init"/>
        </dgm:presLayoutVars>
      </dgm:prSet>
      <dgm:spPr/>
    </dgm:pt>
    <dgm:pt modelId="{1BEC052F-2E37-4D59-8BE4-C7FDD18C9769}" type="pres">
      <dgm:prSet presAssocID="{086FD1EA-8812-43D6-B9E3-325F40A37C71}" presName="rootComposite1" presStyleCnt="0"/>
      <dgm:spPr/>
    </dgm:pt>
    <dgm:pt modelId="{C50BB69B-5D74-4FAA-B94F-43855DBE1366}" type="pres">
      <dgm:prSet presAssocID="{086FD1EA-8812-43D6-B9E3-325F40A37C71}" presName="rootText1" presStyleLbl="node0" presStyleIdx="0" presStyleCnt="1" custScaleX="551281" custScaleY="142144" custLinFactNeighborX="9633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6B63EF0-2626-4C31-AB7D-6AC4FAEE3ECC}" type="pres">
      <dgm:prSet presAssocID="{086FD1EA-8812-43D6-B9E3-325F40A37C71}" presName="rootConnector1" presStyleLbl="node1" presStyleIdx="0" presStyleCnt="0"/>
      <dgm:spPr/>
      <dgm:t>
        <a:bodyPr/>
        <a:lstStyle/>
        <a:p>
          <a:endParaRPr lang="es-ES"/>
        </a:p>
      </dgm:t>
    </dgm:pt>
    <dgm:pt modelId="{B950790E-AC43-43B0-98DC-24B71C516BD0}" type="pres">
      <dgm:prSet presAssocID="{086FD1EA-8812-43D6-B9E3-325F40A37C71}" presName="hierChild2" presStyleCnt="0"/>
      <dgm:spPr/>
    </dgm:pt>
    <dgm:pt modelId="{EF2CBE5C-933E-4F7F-8CAA-C2EEFCF75C59}" type="pres">
      <dgm:prSet presAssocID="{4AE6C50C-E8AD-4643-98FF-50A97055D6F8}" presName="Name37" presStyleLbl="parChTrans1D2" presStyleIdx="0" presStyleCnt="2"/>
      <dgm:spPr/>
      <dgm:t>
        <a:bodyPr/>
        <a:lstStyle/>
        <a:p>
          <a:endParaRPr lang="es-ES"/>
        </a:p>
      </dgm:t>
    </dgm:pt>
    <dgm:pt modelId="{3A058355-3303-43CF-9270-20988B38D35E}" type="pres">
      <dgm:prSet presAssocID="{161DE500-81B1-4389-A624-7A3482910080}" presName="hierRoot2" presStyleCnt="0">
        <dgm:presLayoutVars>
          <dgm:hierBranch val="init"/>
        </dgm:presLayoutVars>
      </dgm:prSet>
      <dgm:spPr/>
    </dgm:pt>
    <dgm:pt modelId="{86669F82-495D-4825-9EC1-341B47CFDA98}" type="pres">
      <dgm:prSet presAssocID="{161DE500-81B1-4389-A624-7A3482910080}" presName="rootComposite" presStyleCnt="0"/>
      <dgm:spPr/>
    </dgm:pt>
    <dgm:pt modelId="{AFD60952-100A-4B26-B3F3-075C5555FED6}" type="pres">
      <dgm:prSet presAssocID="{161DE500-81B1-4389-A624-7A3482910080}" presName="rootText" presStyleLbl="node2" presStyleIdx="0" presStyleCnt="2" custScaleX="317094" custScaleY="103033" custLinFactNeighborX="-99148" custLinFactNeighborY="163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6A8EEBC-7FA9-4FCF-AB23-42A9EDEEBC66}" type="pres">
      <dgm:prSet presAssocID="{161DE500-81B1-4389-A624-7A3482910080}" presName="rootConnector" presStyleLbl="node2" presStyleIdx="0" presStyleCnt="2"/>
      <dgm:spPr/>
      <dgm:t>
        <a:bodyPr/>
        <a:lstStyle/>
        <a:p>
          <a:endParaRPr lang="es-ES"/>
        </a:p>
      </dgm:t>
    </dgm:pt>
    <dgm:pt modelId="{00C4D1F3-609D-4239-AD40-71165634D410}" type="pres">
      <dgm:prSet presAssocID="{161DE500-81B1-4389-A624-7A3482910080}" presName="hierChild4" presStyleCnt="0"/>
      <dgm:spPr/>
    </dgm:pt>
    <dgm:pt modelId="{E76860C9-3F2D-4B79-B3BC-9F2D88796C2A}" type="pres">
      <dgm:prSet presAssocID="{8B1DDD88-09B7-498F-8BE7-CBD0B7DDA699}" presName="Name37" presStyleLbl="parChTrans1D3" presStyleIdx="0" presStyleCnt="16"/>
      <dgm:spPr/>
      <dgm:t>
        <a:bodyPr/>
        <a:lstStyle/>
        <a:p>
          <a:endParaRPr lang="es-ES"/>
        </a:p>
      </dgm:t>
    </dgm:pt>
    <dgm:pt modelId="{AC63DF9F-1F9B-4C05-AC6C-4126B2C452F9}" type="pres">
      <dgm:prSet presAssocID="{964E0C97-004A-4490-A595-7DD76EE57E44}" presName="hierRoot2" presStyleCnt="0">
        <dgm:presLayoutVars>
          <dgm:hierBranch val="init"/>
        </dgm:presLayoutVars>
      </dgm:prSet>
      <dgm:spPr/>
    </dgm:pt>
    <dgm:pt modelId="{4A8BDAFB-9AB2-47F1-AB8E-836FE71105E7}" type="pres">
      <dgm:prSet presAssocID="{964E0C97-004A-4490-A595-7DD76EE57E44}" presName="rootComposite" presStyleCnt="0"/>
      <dgm:spPr/>
    </dgm:pt>
    <dgm:pt modelId="{3C5273B4-8D83-4738-B734-7FE46312B04E}" type="pres">
      <dgm:prSet presAssocID="{964E0C97-004A-4490-A595-7DD76EE57E44}" presName="rootText" presStyleLbl="node3" presStyleIdx="0" presStyleCnt="16" custScaleX="412622" custScaleY="122595" custLinFactNeighborX="-95086" custLinFactNeighborY="-52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E3B4D26-1AF0-458A-81EB-F943BA35E3D6}" type="pres">
      <dgm:prSet presAssocID="{964E0C97-004A-4490-A595-7DD76EE57E44}" presName="rootConnector" presStyleLbl="node3" presStyleIdx="0" presStyleCnt="16"/>
      <dgm:spPr/>
      <dgm:t>
        <a:bodyPr/>
        <a:lstStyle/>
        <a:p>
          <a:endParaRPr lang="es-ES"/>
        </a:p>
      </dgm:t>
    </dgm:pt>
    <dgm:pt modelId="{B054A239-6B95-43D9-82B9-C8AEB60C96AB}" type="pres">
      <dgm:prSet presAssocID="{964E0C97-004A-4490-A595-7DD76EE57E44}" presName="hierChild4" presStyleCnt="0"/>
      <dgm:spPr/>
    </dgm:pt>
    <dgm:pt modelId="{C366F377-EDF2-46C0-B39E-B74D8DB80656}" type="pres">
      <dgm:prSet presAssocID="{964E0C97-004A-4490-A595-7DD76EE57E44}" presName="hierChild5" presStyleCnt="0"/>
      <dgm:spPr/>
    </dgm:pt>
    <dgm:pt modelId="{3AF16EFE-83B8-410A-8B6B-DAB46BEF5DE3}" type="pres">
      <dgm:prSet presAssocID="{882FC024-F92B-4DBE-87CC-87B2C2170C94}" presName="Name37" presStyleLbl="parChTrans1D3" presStyleIdx="1" presStyleCnt="16"/>
      <dgm:spPr/>
      <dgm:t>
        <a:bodyPr/>
        <a:lstStyle/>
        <a:p>
          <a:endParaRPr lang="es-ES"/>
        </a:p>
      </dgm:t>
    </dgm:pt>
    <dgm:pt modelId="{AD56EAE5-825B-46A8-827E-E38232D3D194}" type="pres">
      <dgm:prSet presAssocID="{D2A53019-930F-4DF0-89B4-74A6008CC4CF}" presName="hierRoot2" presStyleCnt="0">
        <dgm:presLayoutVars>
          <dgm:hierBranch val="init"/>
        </dgm:presLayoutVars>
      </dgm:prSet>
      <dgm:spPr/>
    </dgm:pt>
    <dgm:pt modelId="{0BDB0974-11ED-4E8E-864D-9BBF699D083D}" type="pres">
      <dgm:prSet presAssocID="{D2A53019-930F-4DF0-89B4-74A6008CC4CF}" presName="rootComposite" presStyleCnt="0"/>
      <dgm:spPr/>
    </dgm:pt>
    <dgm:pt modelId="{EA2BD17E-4FF7-4B2D-A5AE-1B0500223E4D}" type="pres">
      <dgm:prSet presAssocID="{D2A53019-930F-4DF0-89B4-74A6008CC4CF}" presName="rootText" presStyleLbl="node3" presStyleIdx="1" presStyleCnt="16" custScaleX="411888" custScaleY="141528" custLinFactNeighborX="-95086" custLinFactNeighborY="-52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2B9C04C-66FD-4733-AB5F-97CC2E71E455}" type="pres">
      <dgm:prSet presAssocID="{D2A53019-930F-4DF0-89B4-74A6008CC4CF}" presName="rootConnector" presStyleLbl="node3" presStyleIdx="1" presStyleCnt="16"/>
      <dgm:spPr/>
      <dgm:t>
        <a:bodyPr/>
        <a:lstStyle/>
        <a:p>
          <a:endParaRPr lang="es-ES"/>
        </a:p>
      </dgm:t>
    </dgm:pt>
    <dgm:pt modelId="{9CFD150F-8AEF-4602-914D-B6F6786A4BF5}" type="pres">
      <dgm:prSet presAssocID="{D2A53019-930F-4DF0-89B4-74A6008CC4CF}" presName="hierChild4" presStyleCnt="0"/>
      <dgm:spPr/>
    </dgm:pt>
    <dgm:pt modelId="{0B974A40-08F7-4328-8776-386CC59D6002}" type="pres">
      <dgm:prSet presAssocID="{D2A53019-930F-4DF0-89B4-74A6008CC4CF}" presName="hierChild5" presStyleCnt="0"/>
      <dgm:spPr/>
    </dgm:pt>
    <dgm:pt modelId="{2DE3B4C1-4AB7-4EB5-A636-B16FC20FC973}" type="pres">
      <dgm:prSet presAssocID="{54E5CCA6-6E31-48B9-A917-7CD74E8BAE5B}" presName="Name37" presStyleLbl="parChTrans1D3" presStyleIdx="2" presStyleCnt="16"/>
      <dgm:spPr/>
      <dgm:t>
        <a:bodyPr/>
        <a:lstStyle/>
        <a:p>
          <a:endParaRPr lang="es-ES"/>
        </a:p>
      </dgm:t>
    </dgm:pt>
    <dgm:pt modelId="{966B8EDD-4F64-4912-BBC4-FF1843DEDE02}" type="pres">
      <dgm:prSet presAssocID="{77D00839-274D-43AA-8DE1-F0006964AA7D}" presName="hierRoot2" presStyleCnt="0">
        <dgm:presLayoutVars>
          <dgm:hierBranch val="init"/>
        </dgm:presLayoutVars>
      </dgm:prSet>
      <dgm:spPr/>
    </dgm:pt>
    <dgm:pt modelId="{C413571E-7ABB-4A65-AE47-CD54D21283C5}" type="pres">
      <dgm:prSet presAssocID="{77D00839-274D-43AA-8DE1-F0006964AA7D}" presName="rootComposite" presStyleCnt="0"/>
      <dgm:spPr/>
    </dgm:pt>
    <dgm:pt modelId="{1A4A8AEA-D249-4735-A63F-D23C97021AB1}" type="pres">
      <dgm:prSet presAssocID="{77D00839-274D-43AA-8DE1-F0006964AA7D}" presName="rootText" presStyleLbl="node3" presStyleIdx="2" presStyleCnt="16" custScaleX="412622" custScaleY="95185" custLinFactNeighborX="-95086" custLinFactNeighborY="-52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997FC2B-6F8F-46E3-94F2-E8175968353B}" type="pres">
      <dgm:prSet presAssocID="{77D00839-274D-43AA-8DE1-F0006964AA7D}" presName="rootConnector" presStyleLbl="node3" presStyleIdx="2" presStyleCnt="16"/>
      <dgm:spPr/>
      <dgm:t>
        <a:bodyPr/>
        <a:lstStyle/>
        <a:p>
          <a:endParaRPr lang="es-ES"/>
        </a:p>
      </dgm:t>
    </dgm:pt>
    <dgm:pt modelId="{AA6BF0EF-1A79-4833-8BB5-7694DA086469}" type="pres">
      <dgm:prSet presAssocID="{77D00839-274D-43AA-8DE1-F0006964AA7D}" presName="hierChild4" presStyleCnt="0"/>
      <dgm:spPr/>
    </dgm:pt>
    <dgm:pt modelId="{7F980193-17E9-43B3-9D34-40BE8E586920}" type="pres">
      <dgm:prSet presAssocID="{77D00839-274D-43AA-8DE1-F0006964AA7D}" presName="hierChild5" presStyleCnt="0"/>
      <dgm:spPr/>
    </dgm:pt>
    <dgm:pt modelId="{6AD13AF3-EDD3-4EC0-97DD-CA292FCCAA63}" type="pres">
      <dgm:prSet presAssocID="{7A25BCD7-97D8-49EB-BE27-C78ACD085B79}" presName="Name37" presStyleLbl="parChTrans1D3" presStyleIdx="3" presStyleCnt="16"/>
      <dgm:spPr/>
      <dgm:t>
        <a:bodyPr/>
        <a:lstStyle/>
        <a:p>
          <a:endParaRPr lang="es-ES"/>
        </a:p>
      </dgm:t>
    </dgm:pt>
    <dgm:pt modelId="{3E16C223-8DDE-4ECE-B47C-C0720E012B47}" type="pres">
      <dgm:prSet presAssocID="{A2BE9CBF-9F43-4D0B-9BAB-B1346D59F644}" presName="hierRoot2" presStyleCnt="0">
        <dgm:presLayoutVars>
          <dgm:hierBranch val="init"/>
        </dgm:presLayoutVars>
      </dgm:prSet>
      <dgm:spPr/>
    </dgm:pt>
    <dgm:pt modelId="{0CCAA359-6AC1-477C-B69B-A084F94324BF}" type="pres">
      <dgm:prSet presAssocID="{A2BE9CBF-9F43-4D0B-9BAB-B1346D59F644}" presName="rootComposite" presStyleCnt="0"/>
      <dgm:spPr/>
    </dgm:pt>
    <dgm:pt modelId="{3D42B277-138C-43BF-854E-A3B8875433D4}" type="pres">
      <dgm:prSet presAssocID="{A2BE9CBF-9F43-4D0B-9BAB-B1346D59F644}" presName="rootText" presStyleLbl="node3" presStyleIdx="3" presStyleCnt="16" custScaleX="406457" custScaleY="114013" custLinFactNeighborX="-95086" custLinFactNeighborY="-52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D2F584C-7170-4619-8564-AACBBB9F45C5}" type="pres">
      <dgm:prSet presAssocID="{A2BE9CBF-9F43-4D0B-9BAB-B1346D59F644}" presName="rootConnector" presStyleLbl="node3" presStyleIdx="3" presStyleCnt="16"/>
      <dgm:spPr/>
      <dgm:t>
        <a:bodyPr/>
        <a:lstStyle/>
        <a:p>
          <a:endParaRPr lang="es-ES"/>
        </a:p>
      </dgm:t>
    </dgm:pt>
    <dgm:pt modelId="{3543C7B9-5069-4448-ACD8-4F489D841A67}" type="pres">
      <dgm:prSet presAssocID="{A2BE9CBF-9F43-4D0B-9BAB-B1346D59F644}" presName="hierChild4" presStyleCnt="0"/>
      <dgm:spPr/>
    </dgm:pt>
    <dgm:pt modelId="{63DA09B2-2211-414B-92B0-DA2DED20285A}" type="pres">
      <dgm:prSet presAssocID="{A2BE9CBF-9F43-4D0B-9BAB-B1346D59F644}" presName="hierChild5" presStyleCnt="0"/>
      <dgm:spPr/>
    </dgm:pt>
    <dgm:pt modelId="{4F00E8B3-AC25-46C1-95AA-E5C017327E9F}" type="pres">
      <dgm:prSet presAssocID="{3A270A21-00C3-469B-885E-8E46E6F57D35}" presName="Name37" presStyleLbl="parChTrans1D3" presStyleIdx="4" presStyleCnt="16"/>
      <dgm:spPr/>
      <dgm:t>
        <a:bodyPr/>
        <a:lstStyle/>
        <a:p>
          <a:endParaRPr lang="es-MX"/>
        </a:p>
      </dgm:t>
    </dgm:pt>
    <dgm:pt modelId="{D03EB53A-3558-438B-8D22-766D1287901F}" type="pres">
      <dgm:prSet presAssocID="{3B537A02-CE8C-4324-ADD5-1A4F3ADD667F}" presName="hierRoot2" presStyleCnt="0">
        <dgm:presLayoutVars>
          <dgm:hierBranch val="init"/>
        </dgm:presLayoutVars>
      </dgm:prSet>
      <dgm:spPr/>
    </dgm:pt>
    <dgm:pt modelId="{35CB7F2F-C66A-4571-AFB7-15C8EEB12956}" type="pres">
      <dgm:prSet presAssocID="{3B537A02-CE8C-4324-ADD5-1A4F3ADD667F}" presName="rootComposite" presStyleCnt="0"/>
      <dgm:spPr/>
    </dgm:pt>
    <dgm:pt modelId="{271275AC-6AAC-4B70-AEF3-D62EAEEBF157}" type="pres">
      <dgm:prSet presAssocID="{3B537A02-CE8C-4324-ADD5-1A4F3ADD667F}" presName="rootText" presStyleLbl="node3" presStyleIdx="4" presStyleCnt="16" custScaleX="410671" custScaleY="131830" custLinFactNeighborX="-95086" custLinFactNeighborY="-52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2D30A24-67C4-4C63-B665-E6B058547D08}" type="pres">
      <dgm:prSet presAssocID="{3B537A02-CE8C-4324-ADD5-1A4F3ADD667F}" presName="rootConnector" presStyleLbl="node3" presStyleIdx="4" presStyleCnt="16"/>
      <dgm:spPr/>
      <dgm:t>
        <a:bodyPr/>
        <a:lstStyle/>
        <a:p>
          <a:endParaRPr lang="es-MX"/>
        </a:p>
      </dgm:t>
    </dgm:pt>
    <dgm:pt modelId="{79DF7BED-72E8-4E65-9067-65A66E6763DD}" type="pres">
      <dgm:prSet presAssocID="{3B537A02-CE8C-4324-ADD5-1A4F3ADD667F}" presName="hierChild4" presStyleCnt="0"/>
      <dgm:spPr/>
    </dgm:pt>
    <dgm:pt modelId="{11C1DB5F-CAB5-4B3B-9E9C-B7A7D4B0D1DF}" type="pres">
      <dgm:prSet presAssocID="{3B537A02-CE8C-4324-ADD5-1A4F3ADD667F}" presName="hierChild5" presStyleCnt="0"/>
      <dgm:spPr/>
    </dgm:pt>
    <dgm:pt modelId="{5ADF2AB1-DB3D-4350-B3C0-01DED95D91FE}" type="pres">
      <dgm:prSet presAssocID="{BAE7AD16-F622-4253-9833-E659D1F00694}" presName="Name37" presStyleLbl="parChTrans1D3" presStyleIdx="5" presStyleCnt="16"/>
      <dgm:spPr/>
      <dgm:t>
        <a:bodyPr/>
        <a:lstStyle/>
        <a:p>
          <a:endParaRPr lang="es-MX"/>
        </a:p>
      </dgm:t>
    </dgm:pt>
    <dgm:pt modelId="{2AB5EB07-023A-40BD-AC3A-B419989096FE}" type="pres">
      <dgm:prSet presAssocID="{0CBD725C-004F-4F01-9055-2868A418180C}" presName="hierRoot2" presStyleCnt="0">
        <dgm:presLayoutVars>
          <dgm:hierBranch val="init"/>
        </dgm:presLayoutVars>
      </dgm:prSet>
      <dgm:spPr/>
    </dgm:pt>
    <dgm:pt modelId="{CA927578-62F0-4681-9AC4-5EBB4BD47E92}" type="pres">
      <dgm:prSet presAssocID="{0CBD725C-004F-4F01-9055-2868A418180C}" presName="rootComposite" presStyleCnt="0"/>
      <dgm:spPr/>
    </dgm:pt>
    <dgm:pt modelId="{AF213F62-1884-495B-91F6-E68BF255CC8B}" type="pres">
      <dgm:prSet presAssocID="{0CBD725C-004F-4F01-9055-2868A418180C}" presName="rootText" presStyleLbl="node3" presStyleIdx="5" presStyleCnt="16" custScaleX="412527" custScaleY="121090" custLinFactNeighborX="-95086" custLinFactNeighborY="-52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8C74FB0-5A1F-414A-9E1E-836AF88C6505}" type="pres">
      <dgm:prSet presAssocID="{0CBD725C-004F-4F01-9055-2868A418180C}" presName="rootConnector" presStyleLbl="node3" presStyleIdx="5" presStyleCnt="16"/>
      <dgm:spPr/>
      <dgm:t>
        <a:bodyPr/>
        <a:lstStyle/>
        <a:p>
          <a:endParaRPr lang="es-MX"/>
        </a:p>
      </dgm:t>
    </dgm:pt>
    <dgm:pt modelId="{E971F740-AFD5-4365-910A-C24714EFC2D0}" type="pres">
      <dgm:prSet presAssocID="{0CBD725C-004F-4F01-9055-2868A418180C}" presName="hierChild4" presStyleCnt="0"/>
      <dgm:spPr/>
    </dgm:pt>
    <dgm:pt modelId="{4438A42C-F7C2-4AD5-871F-652F0BD76DD5}" type="pres">
      <dgm:prSet presAssocID="{0CBD725C-004F-4F01-9055-2868A418180C}" presName="hierChild5" presStyleCnt="0"/>
      <dgm:spPr/>
    </dgm:pt>
    <dgm:pt modelId="{FA74EF5D-4040-499A-B783-DD56F5CBB628}" type="pres">
      <dgm:prSet presAssocID="{DFDB21E9-7994-4D9C-9700-DECEEF088FE9}" presName="Name37" presStyleLbl="parChTrans1D3" presStyleIdx="6" presStyleCnt="16"/>
      <dgm:spPr/>
      <dgm:t>
        <a:bodyPr/>
        <a:lstStyle/>
        <a:p>
          <a:endParaRPr lang="es-MX"/>
        </a:p>
      </dgm:t>
    </dgm:pt>
    <dgm:pt modelId="{A6B47464-CD76-40D2-B9F8-0FB7850426F6}" type="pres">
      <dgm:prSet presAssocID="{D8FCB0D3-51FB-4CB9-B3F5-FA12EC7F7D16}" presName="hierRoot2" presStyleCnt="0">
        <dgm:presLayoutVars>
          <dgm:hierBranch val="init"/>
        </dgm:presLayoutVars>
      </dgm:prSet>
      <dgm:spPr/>
    </dgm:pt>
    <dgm:pt modelId="{E3F6270E-E94E-4EF5-842E-22B757FBC4AE}" type="pres">
      <dgm:prSet presAssocID="{D8FCB0D3-51FB-4CB9-B3F5-FA12EC7F7D16}" presName="rootComposite" presStyleCnt="0"/>
      <dgm:spPr/>
    </dgm:pt>
    <dgm:pt modelId="{48E47C7B-4B30-4157-AC7F-142DA46280FA}" type="pres">
      <dgm:prSet presAssocID="{D8FCB0D3-51FB-4CB9-B3F5-FA12EC7F7D16}" presName="rootText" presStyleLbl="node3" presStyleIdx="6" presStyleCnt="16" custScaleX="405841" custScaleY="122545" custLinFactNeighborX="-95086" custLinFactNeighborY="-52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BB86D4D-4FED-4646-9CE9-A9429F1A7FA6}" type="pres">
      <dgm:prSet presAssocID="{D8FCB0D3-51FB-4CB9-B3F5-FA12EC7F7D16}" presName="rootConnector" presStyleLbl="node3" presStyleIdx="6" presStyleCnt="16"/>
      <dgm:spPr/>
      <dgm:t>
        <a:bodyPr/>
        <a:lstStyle/>
        <a:p>
          <a:endParaRPr lang="es-MX"/>
        </a:p>
      </dgm:t>
    </dgm:pt>
    <dgm:pt modelId="{4A399842-DB40-4023-89BA-07C0A6C74590}" type="pres">
      <dgm:prSet presAssocID="{D8FCB0D3-51FB-4CB9-B3F5-FA12EC7F7D16}" presName="hierChild4" presStyleCnt="0"/>
      <dgm:spPr/>
    </dgm:pt>
    <dgm:pt modelId="{9EE31E95-6D09-46C5-8DA4-284911E92F14}" type="pres">
      <dgm:prSet presAssocID="{D8FCB0D3-51FB-4CB9-B3F5-FA12EC7F7D16}" presName="hierChild5" presStyleCnt="0"/>
      <dgm:spPr/>
    </dgm:pt>
    <dgm:pt modelId="{CD3F7C2F-0593-494F-9DD7-D25FB1BF161A}" type="pres">
      <dgm:prSet presAssocID="{FAA5410B-A33B-45EE-BBA3-1C907DD6E0F1}" presName="Name37" presStyleLbl="parChTrans1D3" presStyleIdx="7" presStyleCnt="16"/>
      <dgm:spPr/>
      <dgm:t>
        <a:bodyPr/>
        <a:lstStyle/>
        <a:p>
          <a:endParaRPr lang="es-MX"/>
        </a:p>
      </dgm:t>
    </dgm:pt>
    <dgm:pt modelId="{5EF5B91B-1404-43D0-B2FD-E43E195D356D}" type="pres">
      <dgm:prSet presAssocID="{71D093E5-17D9-4A22-B7C3-414EFE79A978}" presName="hierRoot2" presStyleCnt="0">
        <dgm:presLayoutVars>
          <dgm:hierBranch val="init"/>
        </dgm:presLayoutVars>
      </dgm:prSet>
      <dgm:spPr/>
    </dgm:pt>
    <dgm:pt modelId="{894BF046-900A-47E8-ADEE-66BA730F3676}" type="pres">
      <dgm:prSet presAssocID="{71D093E5-17D9-4A22-B7C3-414EFE79A978}" presName="rootComposite" presStyleCnt="0"/>
      <dgm:spPr/>
    </dgm:pt>
    <dgm:pt modelId="{B4D76098-467E-4105-9D51-30563E984168}" type="pres">
      <dgm:prSet presAssocID="{71D093E5-17D9-4A22-B7C3-414EFE79A978}" presName="rootText" presStyleLbl="node3" presStyleIdx="7" presStyleCnt="16" custScaleX="405841" custScaleY="124192" custLinFactNeighborX="-95086" custLinFactNeighborY="-52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4FE4E05-E8F5-4D6E-844D-27648DBEAA8E}" type="pres">
      <dgm:prSet presAssocID="{71D093E5-17D9-4A22-B7C3-414EFE79A978}" presName="rootConnector" presStyleLbl="node3" presStyleIdx="7" presStyleCnt="16"/>
      <dgm:spPr/>
      <dgm:t>
        <a:bodyPr/>
        <a:lstStyle/>
        <a:p>
          <a:endParaRPr lang="es-MX"/>
        </a:p>
      </dgm:t>
    </dgm:pt>
    <dgm:pt modelId="{90709FD1-AD87-4214-A6E3-7768436D55B0}" type="pres">
      <dgm:prSet presAssocID="{71D093E5-17D9-4A22-B7C3-414EFE79A978}" presName="hierChild4" presStyleCnt="0"/>
      <dgm:spPr/>
    </dgm:pt>
    <dgm:pt modelId="{B71F9570-0F98-4A42-900F-B3FBCEEDB355}" type="pres">
      <dgm:prSet presAssocID="{71D093E5-17D9-4A22-B7C3-414EFE79A978}" presName="hierChild5" presStyleCnt="0"/>
      <dgm:spPr/>
    </dgm:pt>
    <dgm:pt modelId="{5E8E1E75-C3F6-4DE3-8AB5-5D6FF06F7D04}" type="pres">
      <dgm:prSet presAssocID="{161DE500-81B1-4389-A624-7A3482910080}" presName="hierChild5" presStyleCnt="0"/>
      <dgm:spPr/>
    </dgm:pt>
    <dgm:pt modelId="{6B160346-D2B7-478C-A6D0-A37CE1F5A7F9}" type="pres">
      <dgm:prSet presAssocID="{A64581C5-2E42-40AC-B291-8FD939E63FD8}" presName="Name37" presStyleLbl="parChTrans1D2" presStyleIdx="1" presStyleCnt="2"/>
      <dgm:spPr/>
      <dgm:t>
        <a:bodyPr/>
        <a:lstStyle/>
        <a:p>
          <a:endParaRPr lang="es-ES"/>
        </a:p>
      </dgm:t>
    </dgm:pt>
    <dgm:pt modelId="{2629766E-53F1-4195-9109-195295D94E1B}" type="pres">
      <dgm:prSet presAssocID="{86AA1D7D-71E7-4700-80F7-A1B261CC1F03}" presName="hierRoot2" presStyleCnt="0">
        <dgm:presLayoutVars>
          <dgm:hierBranch val="init"/>
        </dgm:presLayoutVars>
      </dgm:prSet>
      <dgm:spPr/>
    </dgm:pt>
    <dgm:pt modelId="{AEE03D68-DE7F-4865-BF25-FC154F4D8FF7}" type="pres">
      <dgm:prSet presAssocID="{86AA1D7D-71E7-4700-80F7-A1B261CC1F03}" presName="rootComposite" presStyleCnt="0"/>
      <dgm:spPr/>
    </dgm:pt>
    <dgm:pt modelId="{BB40599B-45EA-4D2F-8722-595DC33CBF22}" type="pres">
      <dgm:prSet presAssocID="{86AA1D7D-71E7-4700-80F7-A1B261CC1F03}" presName="rootText" presStyleLbl="node2" presStyleIdx="1" presStyleCnt="2" custScaleX="329019" custScaleY="102795" custLinFactNeighborX="93483" custLinFactNeighborY="996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1235F5F-1267-4A72-A8B0-FB1521ABA0BD}" type="pres">
      <dgm:prSet presAssocID="{86AA1D7D-71E7-4700-80F7-A1B261CC1F03}" presName="rootConnector" presStyleLbl="node2" presStyleIdx="1" presStyleCnt="2"/>
      <dgm:spPr/>
      <dgm:t>
        <a:bodyPr/>
        <a:lstStyle/>
        <a:p>
          <a:endParaRPr lang="es-ES"/>
        </a:p>
      </dgm:t>
    </dgm:pt>
    <dgm:pt modelId="{2AA375BE-FCCF-4CDD-BB5F-7314EED1A2AD}" type="pres">
      <dgm:prSet presAssocID="{86AA1D7D-71E7-4700-80F7-A1B261CC1F03}" presName="hierChild4" presStyleCnt="0"/>
      <dgm:spPr/>
    </dgm:pt>
    <dgm:pt modelId="{4E8A1F87-8CEC-493C-9A31-47EC1CC49C1F}" type="pres">
      <dgm:prSet presAssocID="{2993C88B-B874-46D4-A243-A1091EC581BA}" presName="Name37" presStyleLbl="parChTrans1D3" presStyleIdx="8" presStyleCnt="16"/>
      <dgm:spPr/>
      <dgm:t>
        <a:bodyPr/>
        <a:lstStyle/>
        <a:p>
          <a:endParaRPr lang="es-ES"/>
        </a:p>
      </dgm:t>
    </dgm:pt>
    <dgm:pt modelId="{4769E7B6-5829-4AF5-8B2B-BF367D8CCF2E}" type="pres">
      <dgm:prSet presAssocID="{38AA90E1-C36A-469D-9CB9-884549962452}" presName="hierRoot2" presStyleCnt="0">
        <dgm:presLayoutVars>
          <dgm:hierBranch val="init"/>
        </dgm:presLayoutVars>
      </dgm:prSet>
      <dgm:spPr/>
    </dgm:pt>
    <dgm:pt modelId="{8743445A-8BE4-4B23-890D-20F682C2DA86}" type="pres">
      <dgm:prSet presAssocID="{38AA90E1-C36A-469D-9CB9-884549962452}" presName="rootComposite" presStyleCnt="0"/>
      <dgm:spPr/>
    </dgm:pt>
    <dgm:pt modelId="{69A7E05B-CC03-49D7-97F4-0D0E0757DB22}" type="pres">
      <dgm:prSet presAssocID="{38AA90E1-C36A-469D-9CB9-884549962452}" presName="rootText" presStyleLbl="node3" presStyleIdx="8" presStyleCnt="16" custScaleX="444786" custScaleY="124079" custLinFactNeighborX="6848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61AD439-6ECE-40C2-B83B-DCA67389E056}" type="pres">
      <dgm:prSet presAssocID="{38AA90E1-C36A-469D-9CB9-884549962452}" presName="rootConnector" presStyleLbl="node3" presStyleIdx="8" presStyleCnt="16"/>
      <dgm:spPr/>
      <dgm:t>
        <a:bodyPr/>
        <a:lstStyle/>
        <a:p>
          <a:endParaRPr lang="es-ES"/>
        </a:p>
      </dgm:t>
    </dgm:pt>
    <dgm:pt modelId="{2A63562E-E98B-4F9E-8107-96122189EC73}" type="pres">
      <dgm:prSet presAssocID="{38AA90E1-C36A-469D-9CB9-884549962452}" presName="hierChild4" presStyleCnt="0"/>
      <dgm:spPr/>
    </dgm:pt>
    <dgm:pt modelId="{2F021A46-3C23-4C54-A3AB-D5667065EDA8}" type="pres">
      <dgm:prSet presAssocID="{38AA90E1-C36A-469D-9CB9-884549962452}" presName="hierChild5" presStyleCnt="0"/>
      <dgm:spPr/>
    </dgm:pt>
    <dgm:pt modelId="{B09DA450-0E6D-4810-B167-91DDBDA63655}" type="pres">
      <dgm:prSet presAssocID="{E39FE6C1-C706-4A84-8442-9603996E810B}" presName="Name37" presStyleLbl="parChTrans1D3" presStyleIdx="9" presStyleCnt="16"/>
      <dgm:spPr/>
      <dgm:t>
        <a:bodyPr/>
        <a:lstStyle/>
        <a:p>
          <a:endParaRPr lang="es-ES"/>
        </a:p>
      </dgm:t>
    </dgm:pt>
    <dgm:pt modelId="{80D38379-10B5-4894-9178-D28C817A2D66}" type="pres">
      <dgm:prSet presAssocID="{49AB66F8-0CC7-4396-94E5-995443F69CE3}" presName="hierRoot2" presStyleCnt="0">
        <dgm:presLayoutVars>
          <dgm:hierBranch val="init"/>
        </dgm:presLayoutVars>
      </dgm:prSet>
      <dgm:spPr/>
    </dgm:pt>
    <dgm:pt modelId="{B55C8049-1720-4541-BABE-300CBAC59A6D}" type="pres">
      <dgm:prSet presAssocID="{49AB66F8-0CC7-4396-94E5-995443F69CE3}" presName="rootComposite" presStyleCnt="0"/>
      <dgm:spPr/>
    </dgm:pt>
    <dgm:pt modelId="{6C9DA5C3-05F2-491B-A45C-41126B327A00}" type="pres">
      <dgm:prSet presAssocID="{49AB66F8-0CC7-4396-94E5-995443F69CE3}" presName="rootText" presStyleLbl="node3" presStyleIdx="9" presStyleCnt="16" custScaleX="449904" custScaleY="105969" custLinFactNeighborX="66405" custLinFactNeighborY="-617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E0C0341-FE92-464D-9FD1-B4DC02CD3C89}" type="pres">
      <dgm:prSet presAssocID="{49AB66F8-0CC7-4396-94E5-995443F69CE3}" presName="rootConnector" presStyleLbl="node3" presStyleIdx="9" presStyleCnt="16"/>
      <dgm:spPr/>
      <dgm:t>
        <a:bodyPr/>
        <a:lstStyle/>
        <a:p>
          <a:endParaRPr lang="es-ES"/>
        </a:p>
      </dgm:t>
    </dgm:pt>
    <dgm:pt modelId="{6B1A3225-8A1D-4ADA-8BB0-B35DFDC28107}" type="pres">
      <dgm:prSet presAssocID="{49AB66F8-0CC7-4396-94E5-995443F69CE3}" presName="hierChild4" presStyleCnt="0"/>
      <dgm:spPr/>
    </dgm:pt>
    <dgm:pt modelId="{89FA3456-CBA3-472E-8142-73241E13CF57}" type="pres">
      <dgm:prSet presAssocID="{49AB66F8-0CC7-4396-94E5-995443F69CE3}" presName="hierChild5" presStyleCnt="0"/>
      <dgm:spPr/>
    </dgm:pt>
    <dgm:pt modelId="{D45C17C6-865C-44AC-A7D6-13992CDD1B81}" type="pres">
      <dgm:prSet presAssocID="{E4BB2B4A-E741-4818-883C-27B84F0EF428}" presName="Name37" presStyleLbl="parChTrans1D3" presStyleIdx="10" presStyleCnt="16"/>
      <dgm:spPr/>
      <dgm:t>
        <a:bodyPr/>
        <a:lstStyle/>
        <a:p>
          <a:endParaRPr lang="es-ES"/>
        </a:p>
      </dgm:t>
    </dgm:pt>
    <dgm:pt modelId="{E1846DCD-F804-4A48-9547-FB1186ABD3AF}" type="pres">
      <dgm:prSet presAssocID="{6C130C1B-DD2B-4279-85A9-068C6E22A1D0}" presName="hierRoot2" presStyleCnt="0">
        <dgm:presLayoutVars>
          <dgm:hierBranch val="init"/>
        </dgm:presLayoutVars>
      </dgm:prSet>
      <dgm:spPr/>
    </dgm:pt>
    <dgm:pt modelId="{7C0C0EBF-4C02-4103-96B0-080F28D28204}" type="pres">
      <dgm:prSet presAssocID="{6C130C1B-DD2B-4279-85A9-068C6E22A1D0}" presName="rootComposite" presStyleCnt="0"/>
      <dgm:spPr/>
    </dgm:pt>
    <dgm:pt modelId="{5FAAD8D9-3C69-47B3-99B3-A03C56951672}" type="pres">
      <dgm:prSet presAssocID="{6C130C1B-DD2B-4279-85A9-068C6E22A1D0}" presName="rootText" presStyleLbl="node3" presStyleIdx="10" presStyleCnt="16" custScaleX="444786" custScaleY="118746" custLinFactNeighborX="6848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3DBD579-CA04-4E0A-BE6C-AA6D95BCAF12}" type="pres">
      <dgm:prSet presAssocID="{6C130C1B-DD2B-4279-85A9-068C6E22A1D0}" presName="rootConnector" presStyleLbl="node3" presStyleIdx="10" presStyleCnt="16"/>
      <dgm:spPr/>
      <dgm:t>
        <a:bodyPr/>
        <a:lstStyle/>
        <a:p>
          <a:endParaRPr lang="es-ES"/>
        </a:p>
      </dgm:t>
    </dgm:pt>
    <dgm:pt modelId="{892FB94F-48B4-4B76-BB86-F2D9EE062C69}" type="pres">
      <dgm:prSet presAssocID="{6C130C1B-DD2B-4279-85A9-068C6E22A1D0}" presName="hierChild4" presStyleCnt="0"/>
      <dgm:spPr/>
    </dgm:pt>
    <dgm:pt modelId="{7BC5F314-5D44-49EB-8486-F79D8F336461}" type="pres">
      <dgm:prSet presAssocID="{6C130C1B-DD2B-4279-85A9-068C6E22A1D0}" presName="hierChild5" presStyleCnt="0"/>
      <dgm:spPr/>
    </dgm:pt>
    <dgm:pt modelId="{2AF57C3A-60A6-4D20-9576-46A998DF2A93}" type="pres">
      <dgm:prSet presAssocID="{49AB6AA0-4778-4724-A1B7-396E4911E4CA}" presName="Name37" presStyleLbl="parChTrans1D3" presStyleIdx="11" presStyleCnt="16"/>
      <dgm:spPr/>
      <dgm:t>
        <a:bodyPr/>
        <a:lstStyle/>
        <a:p>
          <a:endParaRPr lang="es-MX"/>
        </a:p>
      </dgm:t>
    </dgm:pt>
    <dgm:pt modelId="{EA3D9C09-2CB7-4FDA-8E4D-4FD2B10A9ED2}" type="pres">
      <dgm:prSet presAssocID="{9E93BE53-EAAB-4B07-BF91-A7D3216F2C32}" presName="hierRoot2" presStyleCnt="0">
        <dgm:presLayoutVars>
          <dgm:hierBranch val="init"/>
        </dgm:presLayoutVars>
      </dgm:prSet>
      <dgm:spPr/>
    </dgm:pt>
    <dgm:pt modelId="{20D12072-D48F-4741-A2AD-B4EDE76456F0}" type="pres">
      <dgm:prSet presAssocID="{9E93BE53-EAAB-4B07-BF91-A7D3216F2C32}" presName="rootComposite" presStyleCnt="0"/>
      <dgm:spPr/>
    </dgm:pt>
    <dgm:pt modelId="{CFB9F7DC-1F9A-4E2B-8938-A04525E64D9E}" type="pres">
      <dgm:prSet presAssocID="{9E93BE53-EAAB-4B07-BF91-A7D3216F2C32}" presName="rootText" presStyleLbl="node3" presStyleIdx="11" presStyleCnt="16" custScaleX="436545" custScaleY="120870" custLinFactNeighborX="69148" custLinFactNeighborY="-119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850C297-0F3B-4B00-9F1F-21728234E685}" type="pres">
      <dgm:prSet presAssocID="{9E93BE53-EAAB-4B07-BF91-A7D3216F2C32}" presName="rootConnector" presStyleLbl="node3" presStyleIdx="11" presStyleCnt="16"/>
      <dgm:spPr/>
      <dgm:t>
        <a:bodyPr/>
        <a:lstStyle/>
        <a:p>
          <a:endParaRPr lang="es-MX"/>
        </a:p>
      </dgm:t>
    </dgm:pt>
    <dgm:pt modelId="{7E5C426A-82C1-4998-85E1-87F7D9E25FB0}" type="pres">
      <dgm:prSet presAssocID="{9E93BE53-EAAB-4B07-BF91-A7D3216F2C32}" presName="hierChild4" presStyleCnt="0"/>
      <dgm:spPr/>
    </dgm:pt>
    <dgm:pt modelId="{EFD86D35-7A98-4BDE-B32B-4036FF2BE6CA}" type="pres">
      <dgm:prSet presAssocID="{9E93BE53-EAAB-4B07-BF91-A7D3216F2C32}" presName="hierChild5" presStyleCnt="0"/>
      <dgm:spPr/>
    </dgm:pt>
    <dgm:pt modelId="{41328B22-55A1-466A-A0A1-7A80FE76AB11}" type="pres">
      <dgm:prSet presAssocID="{F1C4D2E0-B8FF-4017-B029-061B1EB32849}" presName="Name37" presStyleLbl="parChTrans1D3" presStyleIdx="12" presStyleCnt="16"/>
      <dgm:spPr/>
      <dgm:t>
        <a:bodyPr/>
        <a:lstStyle/>
        <a:p>
          <a:endParaRPr lang="es-MX"/>
        </a:p>
      </dgm:t>
    </dgm:pt>
    <dgm:pt modelId="{6F48432E-C345-40A2-AB93-51976AF5D7BC}" type="pres">
      <dgm:prSet presAssocID="{92716676-A2E3-4001-A619-76AF919D5EE4}" presName="hierRoot2" presStyleCnt="0">
        <dgm:presLayoutVars>
          <dgm:hierBranch val="init"/>
        </dgm:presLayoutVars>
      </dgm:prSet>
      <dgm:spPr/>
    </dgm:pt>
    <dgm:pt modelId="{285738D8-B035-4131-9DE6-5ADBC1316DDF}" type="pres">
      <dgm:prSet presAssocID="{92716676-A2E3-4001-A619-76AF919D5EE4}" presName="rootComposite" presStyleCnt="0"/>
      <dgm:spPr/>
    </dgm:pt>
    <dgm:pt modelId="{FF086E71-ED74-4CC1-9B8F-4BA110D75AC1}" type="pres">
      <dgm:prSet presAssocID="{92716676-A2E3-4001-A619-76AF919D5EE4}" presName="rootText" presStyleLbl="node3" presStyleIdx="12" presStyleCnt="16" custScaleX="436545" custScaleY="120870" custLinFactNeighborX="70120" custLinFactNeighborY="-715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9644AE7-C01E-4C41-8975-65362CD3E812}" type="pres">
      <dgm:prSet presAssocID="{92716676-A2E3-4001-A619-76AF919D5EE4}" presName="rootConnector" presStyleLbl="node3" presStyleIdx="12" presStyleCnt="16"/>
      <dgm:spPr/>
      <dgm:t>
        <a:bodyPr/>
        <a:lstStyle/>
        <a:p>
          <a:endParaRPr lang="es-MX"/>
        </a:p>
      </dgm:t>
    </dgm:pt>
    <dgm:pt modelId="{756456AF-1E08-4A68-B45B-AB7773237C28}" type="pres">
      <dgm:prSet presAssocID="{92716676-A2E3-4001-A619-76AF919D5EE4}" presName="hierChild4" presStyleCnt="0"/>
      <dgm:spPr/>
    </dgm:pt>
    <dgm:pt modelId="{B22C18E5-A8FE-43B1-99CE-B20CEC22A945}" type="pres">
      <dgm:prSet presAssocID="{92716676-A2E3-4001-A619-76AF919D5EE4}" presName="hierChild5" presStyleCnt="0"/>
      <dgm:spPr/>
    </dgm:pt>
    <dgm:pt modelId="{E1CBEDAC-2821-44ED-9107-75596EEF215D}" type="pres">
      <dgm:prSet presAssocID="{54FFA051-4CC9-4790-AB02-E7F45432EEE8}" presName="Name37" presStyleLbl="parChTrans1D3" presStyleIdx="13" presStyleCnt="16"/>
      <dgm:spPr/>
      <dgm:t>
        <a:bodyPr/>
        <a:lstStyle/>
        <a:p>
          <a:endParaRPr lang="es-MX"/>
        </a:p>
      </dgm:t>
    </dgm:pt>
    <dgm:pt modelId="{CBB2729A-C1F6-46B3-82A5-2C5605EA131C}" type="pres">
      <dgm:prSet presAssocID="{9D950778-0667-4BDD-899B-86ADBFB19897}" presName="hierRoot2" presStyleCnt="0">
        <dgm:presLayoutVars>
          <dgm:hierBranch val="init"/>
        </dgm:presLayoutVars>
      </dgm:prSet>
      <dgm:spPr/>
    </dgm:pt>
    <dgm:pt modelId="{47046D90-3F7B-4E85-AE9F-FC733F23AD67}" type="pres">
      <dgm:prSet presAssocID="{9D950778-0667-4BDD-899B-86ADBFB19897}" presName="rootComposite" presStyleCnt="0"/>
      <dgm:spPr/>
    </dgm:pt>
    <dgm:pt modelId="{61EB3D50-4D23-45DF-8891-8D7F75965CF3}" type="pres">
      <dgm:prSet presAssocID="{9D950778-0667-4BDD-899B-86ADBFB19897}" presName="rootText" presStyleLbl="node3" presStyleIdx="13" presStyleCnt="16" custScaleX="442767" custScaleY="120870" custLinFactNeighborX="70120" custLinFactNeighborY="-1310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268ADA4-5548-4D67-B4B6-83099186B812}" type="pres">
      <dgm:prSet presAssocID="{9D950778-0667-4BDD-899B-86ADBFB19897}" presName="rootConnector" presStyleLbl="node3" presStyleIdx="13" presStyleCnt="16"/>
      <dgm:spPr/>
      <dgm:t>
        <a:bodyPr/>
        <a:lstStyle/>
        <a:p>
          <a:endParaRPr lang="es-MX"/>
        </a:p>
      </dgm:t>
    </dgm:pt>
    <dgm:pt modelId="{6E0354C9-FFED-41EB-BDF7-9D55EB497846}" type="pres">
      <dgm:prSet presAssocID="{9D950778-0667-4BDD-899B-86ADBFB19897}" presName="hierChild4" presStyleCnt="0"/>
      <dgm:spPr/>
    </dgm:pt>
    <dgm:pt modelId="{725C6D21-D016-40BA-9905-CF2B866BD6AD}" type="pres">
      <dgm:prSet presAssocID="{9D950778-0667-4BDD-899B-86ADBFB19897}" presName="hierChild5" presStyleCnt="0"/>
      <dgm:spPr/>
    </dgm:pt>
    <dgm:pt modelId="{C74D35B4-0AFB-45D0-9285-E43BB3FFA358}" type="pres">
      <dgm:prSet presAssocID="{8B0F4FDF-7C9A-45DB-9781-6681428FA2F9}" presName="Name37" presStyleLbl="parChTrans1D3" presStyleIdx="14" presStyleCnt="16"/>
      <dgm:spPr/>
      <dgm:t>
        <a:bodyPr/>
        <a:lstStyle/>
        <a:p>
          <a:endParaRPr lang="es-MX"/>
        </a:p>
      </dgm:t>
    </dgm:pt>
    <dgm:pt modelId="{A632A973-1223-418B-925D-B03B2CC24BB7}" type="pres">
      <dgm:prSet presAssocID="{3EFE175F-E1DD-49C6-8240-230897712601}" presName="hierRoot2" presStyleCnt="0">
        <dgm:presLayoutVars>
          <dgm:hierBranch val="init"/>
        </dgm:presLayoutVars>
      </dgm:prSet>
      <dgm:spPr/>
    </dgm:pt>
    <dgm:pt modelId="{370737A4-04FD-419D-AB33-8DA5979B4C95}" type="pres">
      <dgm:prSet presAssocID="{3EFE175F-E1DD-49C6-8240-230897712601}" presName="rootComposite" presStyleCnt="0"/>
      <dgm:spPr/>
    </dgm:pt>
    <dgm:pt modelId="{2FE65E47-FC30-41AB-99D9-9BD9DF236EE1}" type="pres">
      <dgm:prSet presAssocID="{3EFE175F-E1DD-49C6-8240-230897712601}" presName="rootText" presStyleLbl="node3" presStyleIdx="14" presStyleCnt="16" custScaleX="442767" custScaleY="120870" custLinFactNeighborX="70120" custLinFactNeighborY="-1310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725C3AB-62AD-4477-A2FA-6562FD1312EE}" type="pres">
      <dgm:prSet presAssocID="{3EFE175F-E1DD-49C6-8240-230897712601}" presName="rootConnector" presStyleLbl="node3" presStyleIdx="14" presStyleCnt="16"/>
      <dgm:spPr/>
      <dgm:t>
        <a:bodyPr/>
        <a:lstStyle/>
        <a:p>
          <a:endParaRPr lang="es-MX"/>
        </a:p>
      </dgm:t>
    </dgm:pt>
    <dgm:pt modelId="{9B534B44-93D8-4E1F-8B7E-E7812CC38004}" type="pres">
      <dgm:prSet presAssocID="{3EFE175F-E1DD-49C6-8240-230897712601}" presName="hierChild4" presStyleCnt="0"/>
      <dgm:spPr/>
    </dgm:pt>
    <dgm:pt modelId="{61C37DA4-CC9A-4FC5-BC55-029F838AD598}" type="pres">
      <dgm:prSet presAssocID="{3EFE175F-E1DD-49C6-8240-230897712601}" presName="hierChild5" presStyleCnt="0"/>
      <dgm:spPr/>
    </dgm:pt>
    <dgm:pt modelId="{9B2CE2C9-7B0D-456F-8A97-91B8B94DF06B}" type="pres">
      <dgm:prSet presAssocID="{D0A2B0FC-5BD6-4D53-B872-A0130CE5B431}" presName="Name37" presStyleLbl="parChTrans1D3" presStyleIdx="15" presStyleCnt="16"/>
      <dgm:spPr/>
      <dgm:t>
        <a:bodyPr/>
        <a:lstStyle/>
        <a:p>
          <a:endParaRPr lang="es-MX"/>
        </a:p>
      </dgm:t>
    </dgm:pt>
    <dgm:pt modelId="{11D7D938-A9D8-411F-8CD0-B22BF61F45DA}" type="pres">
      <dgm:prSet presAssocID="{342BA421-92C4-4D8A-9BC8-A663EFAC6755}" presName="hierRoot2" presStyleCnt="0">
        <dgm:presLayoutVars>
          <dgm:hierBranch val="init"/>
        </dgm:presLayoutVars>
      </dgm:prSet>
      <dgm:spPr/>
    </dgm:pt>
    <dgm:pt modelId="{CA9AEEAE-349F-44E1-BFEA-ADD5A261B26E}" type="pres">
      <dgm:prSet presAssocID="{342BA421-92C4-4D8A-9BC8-A663EFAC6755}" presName="rootComposite" presStyleCnt="0"/>
      <dgm:spPr/>
    </dgm:pt>
    <dgm:pt modelId="{5CA98B15-74EE-4A22-8BE3-BF604EF702FB}" type="pres">
      <dgm:prSet presAssocID="{342BA421-92C4-4D8A-9BC8-A663EFAC6755}" presName="rootText" presStyleLbl="node3" presStyleIdx="15" presStyleCnt="16" custScaleX="433309" custScaleY="115163" custLinFactNeighborX="68533" custLinFactNeighborY="34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B240165-87A5-4524-A4DC-2C183572AC1D}" type="pres">
      <dgm:prSet presAssocID="{342BA421-92C4-4D8A-9BC8-A663EFAC6755}" presName="rootConnector" presStyleLbl="node3" presStyleIdx="15" presStyleCnt="16"/>
      <dgm:spPr/>
      <dgm:t>
        <a:bodyPr/>
        <a:lstStyle/>
        <a:p>
          <a:endParaRPr lang="es-MX"/>
        </a:p>
      </dgm:t>
    </dgm:pt>
    <dgm:pt modelId="{F9A879CB-3613-4B13-A7B0-035683C4943E}" type="pres">
      <dgm:prSet presAssocID="{342BA421-92C4-4D8A-9BC8-A663EFAC6755}" presName="hierChild4" presStyleCnt="0"/>
      <dgm:spPr/>
    </dgm:pt>
    <dgm:pt modelId="{A27BA9CE-A015-4A38-92CF-0132ECD21B17}" type="pres">
      <dgm:prSet presAssocID="{342BA421-92C4-4D8A-9BC8-A663EFAC6755}" presName="hierChild5" presStyleCnt="0"/>
      <dgm:spPr/>
    </dgm:pt>
    <dgm:pt modelId="{83A63CC5-E79E-4ADD-900B-9D930A9F3038}" type="pres">
      <dgm:prSet presAssocID="{86AA1D7D-71E7-4700-80F7-A1B261CC1F03}" presName="hierChild5" presStyleCnt="0"/>
      <dgm:spPr/>
    </dgm:pt>
    <dgm:pt modelId="{9DF5781F-D966-4468-B91D-1C59853C8B49}" type="pres">
      <dgm:prSet presAssocID="{086FD1EA-8812-43D6-B9E3-325F40A37C71}" presName="hierChild3" presStyleCnt="0"/>
      <dgm:spPr/>
    </dgm:pt>
  </dgm:ptLst>
  <dgm:cxnLst>
    <dgm:cxn modelId="{B1BB2F9C-208D-4302-9315-DB8FE717E7D5}" type="presOf" srcId="{0CBD725C-004F-4F01-9055-2868A418180C}" destId="{E8C74FB0-5A1F-414A-9E1E-836AF88C6505}" srcOrd="1" destOrd="0" presId="urn:microsoft.com/office/officeart/2005/8/layout/orgChart1"/>
    <dgm:cxn modelId="{DAE892A7-D62B-4756-95A6-4F106123501B}" type="presOf" srcId="{D2A53019-930F-4DF0-89B4-74A6008CC4CF}" destId="{EA2BD17E-4FF7-4B2D-A5AE-1B0500223E4D}" srcOrd="0" destOrd="0" presId="urn:microsoft.com/office/officeart/2005/8/layout/orgChart1"/>
    <dgm:cxn modelId="{7706AF0B-FBB5-477F-B707-6AFDC2DF6D46}" type="presOf" srcId="{54FFA051-4CC9-4790-AB02-E7F45432EEE8}" destId="{E1CBEDAC-2821-44ED-9107-75596EEF215D}" srcOrd="0" destOrd="0" presId="urn:microsoft.com/office/officeart/2005/8/layout/orgChart1"/>
    <dgm:cxn modelId="{76984BEF-C90C-48BC-A411-A07A4BF31DED}" srcId="{86AA1D7D-71E7-4700-80F7-A1B261CC1F03}" destId="{9D950778-0667-4BDD-899B-86ADBFB19897}" srcOrd="5" destOrd="0" parTransId="{54FFA051-4CC9-4790-AB02-E7F45432EEE8}" sibTransId="{ED095F48-8B70-49C7-A452-DF0F30C70A95}"/>
    <dgm:cxn modelId="{5CC7AE77-6CE5-48D3-B5EC-F5D9BF8BA027}" type="presOf" srcId="{A2BE9CBF-9F43-4D0B-9BAB-B1346D59F644}" destId="{FD2F584C-7170-4619-8564-AACBBB9F45C5}" srcOrd="1" destOrd="0" presId="urn:microsoft.com/office/officeart/2005/8/layout/orgChart1"/>
    <dgm:cxn modelId="{10187A1B-91B7-4BF7-B161-AE656BFAAE5F}" srcId="{86AA1D7D-71E7-4700-80F7-A1B261CC1F03}" destId="{3EFE175F-E1DD-49C6-8240-230897712601}" srcOrd="6" destOrd="0" parTransId="{8B0F4FDF-7C9A-45DB-9781-6681428FA2F9}" sibTransId="{3604074C-A48F-4BFB-8366-E0B9DE208C7B}"/>
    <dgm:cxn modelId="{1FF40298-ADC3-40CA-94F4-EBD0ADB5653C}" type="presOf" srcId="{882FC024-F92B-4DBE-87CC-87B2C2170C94}" destId="{3AF16EFE-83B8-410A-8B6B-DAB46BEF5DE3}" srcOrd="0" destOrd="0" presId="urn:microsoft.com/office/officeart/2005/8/layout/orgChart1"/>
    <dgm:cxn modelId="{1CCE8FCA-85D4-4B69-B7F5-802A61EF39E4}" type="presOf" srcId="{DFDB21E9-7994-4D9C-9700-DECEEF088FE9}" destId="{FA74EF5D-4040-499A-B783-DD56F5CBB628}" srcOrd="0" destOrd="0" presId="urn:microsoft.com/office/officeart/2005/8/layout/orgChart1"/>
    <dgm:cxn modelId="{1FE257DC-6030-469D-89EF-6C0C94DA9CFB}" type="presOf" srcId="{161DE500-81B1-4389-A624-7A3482910080}" destId="{E6A8EEBC-7FA9-4FCF-AB23-42A9EDEEBC66}" srcOrd="1" destOrd="0" presId="urn:microsoft.com/office/officeart/2005/8/layout/orgChart1"/>
    <dgm:cxn modelId="{4A8734C1-AFD2-4994-AC9D-BABBBF6604A5}" type="presOf" srcId="{086FD1EA-8812-43D6-B9E3-325F40A37C71}" destId="{C50BB69B-5D74-4FAA-B94F-43855DBE1366}" srcOrd="0" destOrd="0" presId="urn:microsoft.com/office/officeart/2005/8/layout/orgChart1"/>
    <dgm:cxn modelId="{51A0A1AC-9D7F-4D8B-A85E-A745B25257B2}" srcId="{161DE500-81B1-4389-A624-7A3482910080}" destId="{77D00839-274D-43AA-8DE1-F0006964AA7D}" srcOrd="2" destOrd="0" parTransId="{54E5CCA6-6E31-48B9-A917-7CD74E8BAE5B}" sibTransId="{7FAAE373-A584-422C-A198-EE2B6D66B11D}"/>
    <dgm:cxn modelId="{EBE82917-74C5-47FA-B378-B5C1191FAB2A}" type="presOf" srcId="{92716676-A2E3-4001-A619-76AF919D5EE4}" destId="{89644AE7-C01E-4C41-8975-65362CD3E812}" srcOrd="1" destOrd="0" presId="urn:microsoft.com/office/officeart/2005/8/layout/orgChart1"/>
    <dgm:cxn modelId="{602FE282-DB0B-47EB-BCDB-C1C35F2A51B2}" type="presOf" srcId="{342BA421-92C4-4D8A-9BC8-A663EFAC6755}" destId="{AB240165-87A5-4524-A4DC-2C183572AC1D}" srcOrd="1" destOrd="0" presId="urn:microsoft.com/office/officeart/2005/8/layout/orgChart1"/>
    <dgm:cxn modelId="{BCC7C495-A0E7-492E-99A0-F55C0736CA15}" srcId="{161DE500-81B1-4389-A624-7A3482910080}" destId="{71D093E5-17D9-4A22-B7C3-414EFE79A978}" srcOrd="7" destOrd="0" parTransId="{FAA5410B-A33B-45EE-BBA3-1C907DD6E0F1}" sibTransId="{7CC8BF6E-6455-40E7-8916-27F46424269C}"/>
    <dgm:cxn modelId="{012F1A8A-48CA-4213-B1EC-272BA8A57F77}" type="presOf" srcId="{D0A2B0FC-5BD6-4D53-B872-A0130CE5B431}" destId="{9B2CE2C9-7B0D-456F-8A97-91B8B94DF06B}" srcOrd="0" destOrd="0" presId="urn:microsoft.com/office/officeart/2005/8/layout/orgChart1"/>
    <dgm:cxn modelId="{37C74B81-04DE-441A-9DD0-115C470DF949}" type="presOf" srcId="{9D950778-0667-4BDD-899B-86ADBFB19897}" destId="{4268ADA4-5548-4D67-B4B6-83099186B812}" srcOrd="1" destOrd="0" presId="urn:microsoft.com/office/officeart/2005/8/layout/orgChart1"/>
    <dgm:cxn modelId="{61564504-87B8-47C2-9294-608AA878B98D}" srcId="{86AA1D7D-71E7-4700-80F7-A1B261CC1F03}" destId="{49AB66F8-0CC7-4396-94E5-995443F69CE3}" srcOrd="1" destOrd="0" parTransId="{E39FE6C1-C706-4A84-8442-9603996E810B}" sibTransId="{FE149DC8-ACBC-47B7-BA6D-94CF09E5CF1E}"/>
    <dgm:cxn modelId="{254E22A8-9C52-41A0-9843-EB57818BE9A3}" type="presOf" srcId="{6C130C1B-DD2B-4279-85A9-068C6E22A1D0}" destId="{23DBD579-CA04-4E0A-BE6C-AA6D95BCAF12}" srcOrd="1" destOrd="0" presId="urn:microsoft.com/office/officeart/2005/8/layout/orgChart1"/>
    <dgm:cxn modelId="{2BAEC282-E3C4-423C-9FE5-A5B22C1842E9}" type="presOf" srcId="{77D00839-274D-43AA-8DE1-F0006964AA7D}" destId="{1A4A8AEA-D249-4735-A63F-D23C97021AB1}" srcOrd="0" destOrd="0" presId="urn:microsoft.com/office/officeart/2005/8/layout/orgChart1"/>
    <dgm:cxn modelId="{7896590C-4BE0-4E1A-A2FB-CE7078A665DB}" type="presOf" srcId="{49AB66F8-0CC7-4396-94E5-995443F69CE3}" destId="{5E0C0341-FE92-464D-9FD1-B4DC02CD3C89}" srcOrd="1" destOrd="0" presId="urn:microsoft.com/office/officeart/2005/8/layout/orgChart1"/>
    <dgm:cxn modelId="{011F0097-24D1-405F-9539-B64D35DF8C4D}" type="presOf" srcId="{D8FCB0D3-51FB-4CB9-B3F5-FA12EC7F7D16}" destId="{48E47C7B-4B30-4157-AC7F-142DA46280FA}" srcOrd="0" destOrd="0" presId="urn:microsoft.com/office/officeart/2005/8/layout/orgChart1"/>
    <dgm:cxn modelId="{6207669F-5FCB-4444-8D44-64333184F544}" type="presOf" srcId="{9E93BE53-EAAB-4B07-BF91-A7D3216F2C32}" destId="{E850C297-0F3B-4B00-9F1F-21728234E685}" srcOrd="1" destOrd="0" presId="urn:microsoft.com/office/officeart/2005/8/layout/orgChart1"/>
    <dgm:cxn modelId="{1177435A-E886-46B7-8A0C-3C0B69CC2C6B}" type="presOf" srcId="{964E0C97-004A-4490-A595-7DD76EE57E44}" destId="{8E3B4D26-1AF0-458A-81EB-F943BA35E3D6}" srcOrd="1" destOrd="0" presId="urn:microsoft.com/office/officeart/2005/8/layout/orgChart1"/>
    <dgm:cxn modelId="{F4E6468A-96BE-4D9E-915B-20DC795A15CD}" type="presOf" srcId="{38AA90E1-C36A-469D-9CB9-884549962452}" destId="{69A7E05B-CC03-49D7-97F4-0D0E0757DB22}" srcOrd="0" destOrd="0" presId="urn:microsoft.com/office/officeart/2005/8/layout/orgChart1"/>
    <dgm:cxn modelId="{94AE62DD-AE4B-4BC9-BB77-5CBF631279A0}" srcId="{86AA1D7D-71E7-4700-80F7-A1B261CC1F03}" destId="{9E93BE53-EAAB-4B07-BF91-A7D3216F2C32}" srcOrd="3" destOrd="0" parTransId="{49AB6AA0-4778-4724-A1B7-396E4911E4CA}" sibTransId="{D7BB809D-4076-4CDE-817A-614952DD4CB1}"/>
    <dgm:cxn modelId="{9A31D3C6-7F15-4AFF-A7A5-E3A105640B06}" type="presOf" srcId="{38AA90E1-C36A-469D-9CB9-884549962452}" destId="{061AD439-6ECE-40C2-B83B-DCA67389E056}" srcOrd="1" destOrd="0" presId="urn:microsoft.com/office/officeart/2005/8/layout/orgChart1"/>
    <dgm:cxn modelId="{031E6261-190B-40FA-B69A-A7E7E0853D6D}" type="presOf" srcId="{D8FCB0D3-51FB-4CB9-B3F5-FA12EC7F7D16}" destId="{9BB86D4D-4FED-4646-9CE9-A9429F1A7FA6}" srcOrd="1" destOrd="0" presId="urn:microsoft.com/office/officeart/2005/8/layout/orgChart1"/>
    <dgm:cxn modelId="{18F97B49-0106-4E13-87E2-1A68062BDE62}" type="presOf" srcId="{E39FE6C1-C706-4A84-8442-9603996E810B}" destId="{B09DA450-0E6D-4810-B167-91DDBDA63655}" srcOrd="0" destOrd="0" presId="urn:microsoft.com/office/officeart/2005/8/layout/orgChart1"/>
    <dgm:cxn modelId="{83603220-6BD7-445B-95E6-439F66ECED26}" srcId="{161DE500-81B1-4389-A624-7A3482910080}" destId="{3B537A02-CE8C-4324-ADD5-1A4F3ADD667F}" srcOrd="4" destOrd="0" parTransId="{3A270A21-00C3-469B-885E-8E46E6F57D35}" sibTransId="{AB2DA4DE-D8D8-4D41-B1A5-82C62828EAF7}"/>
    <dgm:cxn modelId="{972847D5-A979-4E58-A877-1D620E3DBB13}" type="presOf" srcId="{F1C4D2E0-B8FF-4017-B029-061B1EB32849}" destId="{41328B22-55A1-466A-A0A1-7A80FE76AB11}" srcOrd="0" destOrd="0" presId="urn:microsoft.com/office/officeart/2005/8/layout/orgChart1"/>
    <dgm:cxn modelId="{0C4F894B-DB16-4B52-86D4-EA5A1D7CEB7C}" type="presOf" srcId="{54E5CCA6-6E31-48B9-A917-7CD74E8BAE5B}" destId="{2DE3B4C1-4AB7-4EB5-A636-B16FC20FC973}" srcOrd="0" destOrd="0" presId="urn:microsoft.com/office/officeart/2005/8/layout/orgChart1"/>
    <dgm:cxn modelId="{6E789434-0072-4CB9-91F6-1669E3500F53}" type="presOf" srcId="{3A270A21-00C3-469B-885E-8E46E6F57D35}" destId="{4F00E8B3-AC25-46C1-95AA-E5C017327E9F}" srcOrd="0" destOrd="0" presId="urn:microsoft.com/office/officeart/2005/8/layout/orgChart1"/>
    <dgm:cxn modelId="{7022D731-7666-4102-8BFF-EF5CC1577B0D}" type="presOf" srcId="{9D950778-0667-4BDD-899B-86ADBFB19897}" destId="{61EB3D50-4D23-45DF-8891-8D7F75965CF3}" srcOrd="0" destOrd="0" presId="urn:microsoft.com/office/officeart/2005/8/layout/orgChart1"/>
    <dgm:cxn modelId="{2396AB63-9D05-443C-BF34-6A73D03F4E60}" type="presOf" srcId="{0CBD725C-004F-4F01-9055-2868A418180C}" destId="{AF213F62-1884-495B-91F6-E68BF255CC8B}" srcOrd="0" destOrd="0" presId="urn:microsoft.com/office/officeart/2005/8/layout/orgChart1"/>
    <dgm:cxn modelId="{4BBFF26C-709E-4D5D-99F8-D73DAD28C1B9}" type="presOf" srcId="{8B0F4FDF-7C9A-45DB-9781-6681428FA2F9}" destId="{C74D35B4-0AFB-45D0-9285-E43BB3FFA358}" srcOrd="0" destOrd="0" presId="urn:microsoft.com/office/officeart/2005/8/layout/orgChart1"/>
    <dgm:cxn modelId="{64D78FE0-7D75-4CE5-AA1F-5936219441CA}" type="presOf" srcId="{086FD1EA-8812-43D6-B9E3-325F40A37C71}" destId="{F6B63EF0-2626-4C31-AB7D-6AC4FAEE3ECC}" srcOrd="1" destOrd="0" presId="urn:microsoft.com/office/officeart/2005/8/layout/orgChart1"/>
    <dgm:cxn modelId="{40DCCB3B-620F-4FC2-8FFF-0013234A1B56}" srcId="{161DE500-81B1-4389-A624-7A3482910080}" destId="{964E0C97-004A-4490-A595-7DD76EE57E44}" srcOrd="0" destOrd="0" parTransId="{8B1DDD88-09B7-498F-8BE7-CBD0B7DDA699}" sibTransId="{FED39E7C-52BF-4E06-816C-F131C4E857CD}"/>
    <dgm:cxn modelId="{1DA4A384-6FC4-4130-9BD5-6C11D4205897}" type="presOf" srcId="{A2BE9CBF-9F43-4D0B-9BAB-B1346D59F644}" destId="{3D42B277-138C-43BF-854E-A3B8875433D4}" srcOrd="0" destOrd="0" presId="urn:microsoft.com/office/officeart/2005/8/layout/orgChart1"/>
    <dgm:cxn modelId="{B8A1D59C-2B49-4DA3-B1D4-75C0DBD83005}" type="presOf" srcId="{D2A53019-930F-4DF0-89B4-74A6008CC4CF}" destId="{A2B9C04C-66FD-4733-AB5F-97CC2E71E455}" srcOrd="1" destOrd="0" presId="urn:microsoft.com/office/officeart/2005/8/layout/orgChart1"/>
    <dgm:cxn modelId="{649DDE4A-3427-4A28-8E34-635D31812B01}" type="presOf" srcId="{3EFE175F-E1DD-49C6-8240-230897712601}" destId="{B725C3AB-62AD-4477-A2FA-6562FD1312EE}" srcOrd="1" destOrd="0" presId="urn:microsoft.com/office/officeart/2005/8/layout/orgChart1"/>
    <dgm:cxn modelId="{FD03E5FE-E4A1-459C-8CB8-AFED6F436B34}" type="presOf" srcId="{27540EA0-44A6-499C-9921-42CD7C6DFA11}" destId="{2D70B8B7-9FD9-4A2D-BA11-87E0734F4B81}" srcOrd="0" destOrd="0" presId="urn:microsoft.com/office/officeart/2005/8/layout/orgChart1"/>
    <dgm:cxn modelId="{77E99DE2-D2B9-43B1-91A5-3A07C0554BBE}" type="presOf" srcId="{9E93BE53-EAAB-4B07-BF91-A7D3216F2C32}" destId="{CFB9F7DC-1F9A-4E2B-8938-A04525E64D9E}" srcOrd="0" destOrd="0" presId="urn:microsoft.com/office/officeart/2005/8/layout/orgChart1"/>
    <dgm:cxn modelId="{0F655855-ED93-41CC-BE39-B0A69347A8CD}" srcId="{161DE500-81B1-4389-A624-7A3482910080}" destId="{0CBD725C-004F-4F01-9055-2868A418180C}" srcOrd="5" destOrd="0" parTransId="{BAE7AD16-F622-4253-9833-E659D1F00694}" sibTransId="{3780C4C7-3AD4-4C1A-A8A0-06571D1F5136}"/>
    <dgm:cxn modelId="{7EA89B79-7D46-47BB-AC84-9CCE1DCCEDA5}" type="presOf" srcId="{3B537A02-CE8C-4324-ADD5-1A4F3ADD667F}" destId="{12D30A24-67C4-4C63-B665-E6B058547D08}" srcOrd="1" destOrd="0" presId="urn:microsoft.com/office/officeart/2005/8/layout/orgChart1"/>
    <dgm:cxn modelId="{DBC196E7-F166-415A-99F9-2EA7D95998B4}" type="presOf" srcId="{6C130C1B-DD2B-4279-85A9-068C6E22A1D0}" destId="{5FAAD8D9-3C69-47B3-99B3-A03C56951672}" srcOrd="0" destOrd="0" presId="urn:microsoft.com/office/officeart/2005/8/layout/orgChart1"/>
    <dgm:cxn modelId="{A857ECC6-30F7-42F5-99F8-B6CFE77BA72A}" srcId="{086FD1EA-8812-43D6-B9E3-325F40A37C71}" destId="{161DE500-81B1-4389-A624-7A3482910080}" srcOrd="0" destOrd="0" parTransId="{4AE6C50C-E8AD-4643-98FF-50A97055D6F8}" sibTransId="{EFAFDA5D-10EA-47E9-A8DA-C90BF2688BFD}"/>
    <dgm:cxn modelId="{D8ECECC3-98C7-45CD-8C47-AA0929B0E1E7}" srcId="{086FD1EA-8812-43D6-B9E3-325F40A37C71}" destId="{86AA1D7D-71E7-4700-80F7-A1B261CC1F03}" srcOrd="1" destOrd="0" parTransId="{A64581C5-2E42-40AC-B291-8FD939E63FD8}" sibTransId="{EDB0BB6F-F675-453C-BA0A-EC6D59E50C07}"/>
    <dgm:cxn modelId="{B327A027-C76E-49D0-8E74-50B46BCD4419}" type="presOf" srcId="{49AB66F8-0CC7-4396-94E5-995443F69CE3}" destId="{6C9DA5C3-05F2-491B-A45C-41126B327A00}" srcOrd="0" destOrd="0" presId="urn:microsoft.com/office/officeart/2005/8/layout/orgChart1"/>
    <dgm:cxn modelId="{D6DFD232-59DF-48C6-B2D5-9686E9AF4C78}" srcId="{161DE500-81B1-4389-A624-7A3482910080}" destId="{D8FCB0D3-51FB-4CB9-B3F5-FA12EC7F7D16}" srcOrd="6" destOrd="0" parTransId="{DFDB21E9-7994-4D9C-9700-DECEEF088FE9}" sibTransId="{5D8011F9-B2A2-4741-8DB7-72F5321682F0}"/>
    <dgm:cxn modelId="{DD63D7A7-D506-4FA6-B5A8-3B1473D0ADA1}" type="presOf" srcId="{2993C88B-B874-46D4-A243-A1091EC581BA}" destId="{4E8A1F87-8CEC-493C-9A31-47EC1CC49C1F}" srcOrd="0" destOrd="0" presId="urn:microsoft.com/office/officeart/2005/8/layout/orgChart1"/>
    <dgm:cxn modelId="{95A682EB-1CBE-4E98-A762-7490A4090DE0}" srcId="{86AA1D7D-71E7-4700-80F7-A1B261CC1F03}" destId="{342BA421-92C4-4D8A-9BC8-A663EFAC6755}" srcOrd="7" destOrd="0" parTransId="{D0A2B0FC-5BD6-4D53-B872-A0130CE5B431}" sibTransId="{48CDA3C2-0F66-469C-B527-4463ED7E1CDA}"/>
    <dgm:cxn modelId="{3F756C6D-D403-4DDE-928B-00AE05EB049F}" type="presOf" srcId="{86AA1D7D-71E7-4700-80F7-A1B261CC1F03}" destId="{71235F5F-1267-4A72-A8B0-FB1521ABA0BD}" srcOrd="1" destOrd="0" presId="urn:microsoft.com/office/officeart/2005/8/layout/orgChart1"/>
    <dgm:cxn modelId="{07FD4484-7AED-4C7A-865F-464504434CEC}" type="presOf" srcId="{86AA1D7D-71E7-4700-80F7-A1B261CC1F03}" destId="{BB40599B-45EA-4D2F-8722-595DC33CBF22}" srcOrd="0" destOrd="0" presId="urn:microsoft.com/office/officeart/2005/8/layout/orgChart1"/>
    <dgm:cxn modelId="{C364511F-52F0-42A6-8738-1A8528D92FC8}" type="presOf" srcId="{3EFE175F-E1DD-49C6-8240-230897712601}" destId="{2FE65E47-FC30-41AB-99D9-9BD9DF236EE1}" srcOrd="0" destOrd="0" presId="urn:microsoft.com/office/officeart/2005/8/layout/orgChart1"/>
    <dgm:cxn modelId="{A24D4A8A-4CE4-4000-BF03-47770AC611F7}" type="presOf" srcId="{161DE500-81B1-4389-A624-7A3482910080}" destId="{AFD60952-100A-4B26-B3F3-075C5555FED6}" srcOrd="0" destOrd="0" presId="urn:microsoft.com/office/officeart/2005/8/layout/orgChart1"/>
    <dgm:cxn modelId="{2EF6AC6F-C2F4-4B89-8C3F-419AC3C41F22}" type="presOf" srcId="{3B537A02-CE8C-4324-ADD5-1A4F3ADD667F}" destId="{271275AC-6AAC-4B70-AEF3-D62EAEEBF157}" srcOrd="0" destOrd="0" presId="urn:microsoft.com/office/officeart/2005/8/layout/orgChart1"/>
    <dgm:cxn modelId="{2A7255B1-4FBB-4346-804C-C0B18799D031}" type="presOf" srcId="{71D093E5-17D9-4A22-B7C3-414EFE79A978}" destId="{A4FE4E05-E8F5-4D6E-844D-27648DBEAA8E}" srcOrd="1" destOrd="0" presId="urn:microsoft.com/office/officeart/2005/8/layout/orgChart1"/>
    <dgm:cxn modelId="{4D1BC8C3-33C8-4538-8366-F0BDF971C984}" type="presOf" srcId="{92716676-A2E3-4001-A619-76AF919D5EE4}" destId="{FF086E71-ED74-4CC1-9B8F-4BA110D75AC1}" srcOrd="0" destOrd="0" presId="urn:microsoft.com/office/officeart/2005/8/layout/orgChart1"/>
    <dgm:cxn modelId="{9CE228EB-0C72-4029-991B-A7AC36B07F6D}" type="presOf" srcId="{964E0C97-004A-4490-A595-7DD76EE57E44}" destId="{3C5273B4-8D83-4738-B734-7FE46312B04E}" srcOrd="0" destOrd="0" presId="urn:microsoft.com/office/officeart/2005/8/layout/orgChart1"/>
    <dgm:cxn modelId="{93B5E668-B35E-4977-B85D-7C1AF93E045E}" type="presOf" srcId="{77D00839-274D-43AA-8DE1-F0006964AA7D}" destId="{A997FC2B-6F8F-46E3-94F2-E8175968353B}" srcOrd="1" destOrd="0" presId="urn:microsoft.com/office/officeart/2005/8/layout/orgChart1"/>
    <dgm:cxn modelId="{EDC5312A-D532-4087-96CD-09981C5FC432}" type="presOf" srcId="{49AB6AA0-4778-4724-A1B7-396E4911E4CA}" destId="{2AF57C3A-60A6-4D20-9576-46A998DF2A93}" srcOrd="0" destOrd="0" presId="urn:microsoft.com/office/officeart/2005/8/layout/orgChart1"/>
    <dgm:cxn modelId="{61F61DC2-C3D0-4ABA-8843-81D453291796}" srcId="{86AA1D7D-71E7-4700-80F7-A1B261CC1F03}" destId="{6C130C1B-DD2B-4279-85A9-068C6E22A1D0}" srcOrd="2" destOrd="0" parTransId="{E4BB2B4A-E741-4818-883C-27B84F0EF428}" sibTransId="{58FF3F55-A441-4898-9C1B-128FF812836E}"/>
    <dgm:cxn modelId="{75C53C2B-B598-4288-8F39-EF4F2DAF05B4}" type="presOf" srcId="{7A25BCD7-97D8-49EB-BE27-C78ACD085B79}" destId="{6AD13AF3-EDD3-4EC0-97DD-CA292FCCAA63}" srcOrd="0" destOrd="0" presId="urn:microsoft.com/office/officeart/2005/8/layout/orgChart1"/>
    <dgm:cxn modelId="{C3BFCEBE-BFA7-4513-B3B9-B5F3F2988695}" srcId="{86AA1D7D-71E7-4700-80F7-A1B261CC1F03}" destId="{92716676-A2E3-4001-A619-76AF919D5EE4}" srcOrd="4" destOrd="0" parTransId="{F1C4D2E0-B8FF-4017-B029-061B1EB32849}" sibTransId="{1B4D93DF-EAF7-4156-A9DE-72267A546040}"/>
    <dgm:cxn modelId="{CB130651-CD85-48F1-A32A-4AB0DA0BBA8B}" srcId="{161DE500-81B1-4389-A624-7A3482910080}" destId="{D2A53019-930F-4DF0-89B4-74A6008CC4CF}" srcOrd="1" destOrd="0" parTransId="{882FC024-F92B-4DBE-87CC-87B2C2170C94}" sibTransId="{0656E90F-C409-4017-82C2-C80C8327E914}"/>
    <dgm:cxn modelId="{60E21F49-6E6D-467E-AD8C-0679FBFE0CAF}" type="presOf" srcId="{FAA5410B-A33B-45EE-BBA3-1C907DD6E0F1}" destId="{CD3F7C2F-0593-494F-9DD7-D25FB1BF161A}" srcOrd="0" destOrd="0" presId="urn:microsoft.com/office/officeart/2005/8/layout/orgChart1"/>
    <dgm:cxn modelId="{1B49D4AC-BCA4-4A43-B5BF-D0915C29FB50}" type="presOf" srcId="{E4BB2B4A-E741-4818-883C-27B84F0EF428}" destId="{D45C17C6-865C-44AC-A7D6-13992CDD1B81}" srcOrd="0" destOrd="0" presId="urn:microsoft.com/office/officeart/2005/8/layout/orgChart1"/>
    <dgm:cxn modelId="{A12A7C3A-E746-4FC4-95EC-3BD563067328}" type="presOf" srcId="{71D093E5-17D9-4A22-B7C3-414EFE79A978}" destId="{B4D76098-467E-4105-9D51-30563E984168}" srcOrd="0" destOrd="0" presId="urn:microsoft.com/office/officeart/2005/8/layout/orgChart1"/>
    <dgm:cxn modelId="{D9A57FEE-409B-42E5-8244-F4ABB6DFF4E0}" type="presOf" srcId="{8B1DDD88-09B7-498F-8BE7-CBD0B7DDA699}" destId="{E76860C9-3F2D-4B79-B3BC-9F2D88796C2A}" srcOrd="0" destOrd="0" presId="urn:microsoft.com/office/officeart/2005/8/layout/orgChart1"/>
    <dgm:cxn modelId="{0FCD1AD2-01DA-4F2E-990E-FEDBCF931090}" type="presOf" srcId="{4AE6C50C-E8AD-4643-98FF-50A97055D6F8}" destId="{EF2CBE5C-933E-4F7F-8CAA-C2EEFCF75C59}" srcOrd="0" destOrd="0" presId="urn:microsoft.com/office/officeart/2005/8/layout/orgChart1"/>
    <dgm:cxn modelId="{2D518F4C-8BC5-41B7-B7E5-96D14904B746}" srcId="{86AA1D7D-71E7-4700-80F7-A1B261CC1F03}" destId="{38AA90E1-C36A-469D-9CB9-884549962452}" srcOrd="0" destOrd="0" parTransId="{2993C88B-B874-46D4-A243-A1091EC581BA}" sibTransId="{BFB484DA-4F72-4C60-8D81-058FBFD2583A}"/>
    <dgm:cxn modelId="{F9F4AAF4-3FEE-4E9B-A25E-DD3C61F9D1B8}" type="presOf" srcId="{BAE7AD16-F622-4253-9833-E659D1F00694}" destId="{5ADF2AB1-DB3D-4350-B3C0-01DED95D91FE}" srcOrd="0" destOrd="0" presId="urn:microsoft.com/office/officeart/2005/8/layout/orgChart1"/>
    <dgm:cxn modelId="{36798E84-7C8D-4124-89F2-398357DEA844}" type="presOf" srcId="{342BA421-92C4-4D8A-9BC8-A663EFAC6755}" destId="{5CA98B15-74EE-4A22-8BE3-BF604EF702FB}" srcOrd="0" destOrd="0" presId="urn:microsoft.com/office/officeart/2005/8/layout/orgChart1"/>
    <dgm:cxn modelId="{A8F11B8A-058A-45F1-8096-24326392DB88}" srcId="{27540EA0-44A6-499C-9921-42CD7C6DFA11}" destId="{086FD1EA-8812-43D6-B9E3-325F40A37C71}" srcOrd="0" destOrd="0" parTransId="{065583A5-70F2-4CC3-A647-C1570EE3916D}" sibTransId="{9BC18356-1CD3-42D3-B150-05B30767ABFE}"/>
    <dgm:cxn modelId="{83C2A6F8-160B-49C1-BC3C-5FBEBE92DF4E}" srcId="{161DE500-81B1-4389-A624-7A3482910080}" destId="{A2BE9CBF-9F43-4D0B-9BAB-B1346D59F644}" srcOrd="3" destOrd="0" parTransId="{7A25BCD7-97D8-49EB-BE27-C78ACD085B79}" sibTransId="{CA441EF2-6F0E-4755-951B-B9E78E493D6D}"/>
    <dgm:cxn modelId="{D6053EEF-CB42-42C2-B700-C4EAF2AB69A3}" type="presOf" srcId="{A64581C5-2E42-40AC-B291-8FD939E63FD8}" destId="{6B160346-D2B7-478C-A6D0-A37CE1F5A7F9}" srcOrd="0" destOrd="0" presId="urn:microsoft.com/office/officeart/2005/8/layout/orgChart1"/>
    <dgm:cxn modelId="{8E2776AA-6E23-478C-936C-1DCD6A6FC70F}" type="presParOf" srcId="{2D70B8B7-9FD9-4A2D-BA11-87E0734F4B81}" destId="{393A2000-D576-42FE-A340-7E3A81DCC8E4}" srcOrd="0" destOrd="0" presId="urn:microsoft.com/office/officeart/2005/8/layout/orgChart1"/>
    <dgm:cxn modelId="{AB469645-6C0A-453F-B733-CADF88EBB213}" type="presParOf" srcId="{393A2000-D576-42FE-A340-7E3A81DCC8E4}" destId="{1BEC052F-2E37-4D59-8BE4-C7FDD18C9769}" srcOrd="0" destOrd="0" presId="urn:microsoft.com/office/officeart/2005/8/layout/orgChart1"/>
    <dgm:cxn modelId="{942014DA-187C-477D-8C7E-69AB058428FF}" type="presParOf" srcId="{1BEC052F-2E37-4D59-8BE4-C7FDD18C9769}" destId="{C50BB69B-5D74-4FAA-B94F-43855DBE1366}" srcOrd="0" destOrd="0" presId="urn:microsoft.com/office/officeart/2005/8/layout/orgChart1"/>
    <dgm:cxn modelId="{C640E85C-68DB-4269-A37F-0F76512574FA}" type="presParOf" srcId="{1BEC052F-2E37-4D59-8BE4-C7FDD18C9769}" destId="{F6B63EF0-2626-4C31-AB7D-6AC4FAEE3ECC}" srcOrd="1" destOrd="0" presId="urn:microsoft.com/office/officeart/2005/8/layout/orgChart1"/>
    <dgm:cxn modelId="{9C746CB2-FFBC-4582-A4F1-DABC697C9D6F}" type="presParOf" srcId="{393A2000-D576-42FE-A340-7E3A81DCC8E4}" destId="{B950790E-AC43-43B0-98DC-24B71C516BD0}" srcOrd="1" destOrd="0" presId="urn:microsoft.com/office/officeart/2005/8/layout/orgChart1"/>
    <dgm:cxn modelId="{C4D904FD-4FB6-49E4-A85F-17E2F7D72851}" type="presParOf" srcId="{B950790E-AC43-43B0-98DC-24B71C516BD0}" destId="{EF2CBE5C-933E-4F7F-8CAA-C2EEFCF75C59}" srcOrd="0" destOrd="0" presId="urn:microsoft.com/office/officeart/2005/8/layout/orgChart1"/>
    <dgm:cxn modelId="{47D4B053-78D6-4188-A126-82EEDD963261}" type="presParOf" srcId="{B950790E-AC43-43B0-98DC-24B71C516BD0}" destId="{3A058355-3303-43CF-9270-20988B38D35E}" srcOrd="1" destOrd="0" presId="urn:microsoft.com/office/officeart/2005/8/layout/orgChart1"/>
    <dgm:cxn modelId="{02776D67-1171-4CB7-BE0C-05DD89F9850D}" type="presParOf" srcId="{3A058355-3303-43CF-9270-20988B38D35E}" destId="{86669F82-495D-4825-9EC1-341B47CFDA98}" srcOrd="0" destOrd="0" presId="urn:microsoft.com/office/officeart/2005/8/layout/orgChart1"/>
    <dgm:cxn modelId="{52B5B4DD-0A30-41A7-90D5-5F9969344BAA}" type="presParOf" srcId="{86669F82-495D-4825-9EC1-341B47CFDA98}" destId="{AFD60952-100A-4B26-B3F3-075C5555FED6}" srcOrd="0" destOrd="0" presId="urn:microsoft.com/office/officeart/2005/8/layout/orgChart1"/>
    <dgm:cxn modelId="{43F92C95-DB12-4154-BB97-6E25D7CB61E0}" type="presParOf" srcId="{86669F82-495D-4825-9EC1-341B47CFDA98}" destId="{E6A8EEBC-7FA9-4FCF-AB23-42A9EDEEBC66}" srcOrd="1" destOrd="0" presId="urn:microsoft.com/office/officeart/2005/8/layout/orgChart1"/>
    <dgm:cxn modelId="{03C57FE8-55F4-48F6-9CD8-27FF53111C89}" type="presParOf" srcId="{3A058355-3303-43CF-9270-20988B38D35E}" destId="{00C4D1F3-609D-4239-AD40-71165634D410}" srcOrd="1" destOrd="0" presId="urn:microsoft.com/office/officeart/2005/8/layout/orgChart1"/>
    <dgm:cxn modelId="{65A6E990-1F79-4A08-83DD-D291C0BD3E4B}" type="presParOf" srcId="{00C4D1F3-609D-4239-AD40-71165634D410}" destId="{E76860C9-3F2D-4B79-B3BC-9F2D88796C2A}" srcOrd="0" destOrd="0" presId="urn:microsoft.com/office/officeart/2005/8/layout/orgChart1"/>
    <dgm:cxn modelId="{523EA7D2-0177-4A8C-ACA1-9CE150BF1C6D}" type="presParOf" srcId="{00C4D1F3-609D-4239-AD40-71165634D410}" destId="{AC63DF9F-1F9B-4C05-AC6C-4126B2C452F9}" srcOrd="1" destOrd="0" presId="urn:microsoft.com/office/officeart/2005/8/layout/orgChart1"/>
    <dgm:cxn modelId="{33DEDB18-28B2-4B3B-8F5C-BDF13DEF4BF9}" type="presParOf" srcId="{AC63DF9F-1F9B-4C05-AC6C-4126B2C452F9}" destId="{4A8BDAFB-9AB2-47F1-AB8E-836FE71105E7}" srcOrd="0" destOrd="0" presId="urn:microsoft.com/office/officeart/2005/8/layout/orgChart1"/>
    <dgm:cxn modelId="{4410F89A-BDFD-40DB-A5D8-59E1C3AADC06}" type="presParOf" srcId="{4A8BDAFB-9AB2-47F1-AB8E-836FE71105E7}" destId="{3C5273B4-8D83-4738-B734-7FE46312B04E}" srcOrd="0" destOrd="0" presId="urn:microsoft.com/office/officeart/2005/8/layout/orgChart1"/>
    <dgm:cxn modelId="{83A72E51-FD0A-4BCE-8FC6-3F6B2578E64B}" type="presParOf" srcId="{4A8BDAFB-9AB2-47F1-AB8E-836FE71105E7}" destId="{8E3B4D26-1AF0-458A-81EB-F943BA35E3D6}" srcOrd="1" destOrd="0" presId="urn:microsoft.com/office/officeart/2005/8/layout/orgChart1"/>
    <dgm:cxn modelId="{19105423-1D03-49ED-8A58-1C6051C2B837}" type="presParOf" srcId="{AC63DF9F-1F9B-4C05-AC6C-4126B2C452F9}" destId="{B054A239-6B95-43D9-82B9-C8AEB60C96AB}" srcOrd="1" destOrd="0" presId="urn:microsoft.com/office/officeart/2005/8/layout/orgChart1"/>
    <dgm:cxn modelId="{E9895F4D-FDEC-45E8-9A42-525F12717BAA}" type="presParOf" srcId="{AC63DF9F-1F9B-4C05-AC6C-4126B2C452F9}" destId="{C366F377-EDF2-46C0-B39E-B74D8DB80656}" srcOrd="2" destOrd="0" presId="urn:microsoft.com/office/officeart/2005/8/layout/orgChart1"/>
    <dgm:cxn modelId="{BAA3017C-44D6-4436-8085-DFBC5FD096E4}" type="presParOf" srcId="{00C4D1F3-609D-4239-AD40-71165634D410}" destId="{3AF16EFE-83B8-410A-8B6B-DAB46BEF5DE3}" srcOrd="2" destOrd="0" presId="urn:microsoft.com/office/officeart/2005/8/layout/orgChart1"/>
    <dgm:cxn modelId="{4FDACC0E-D03C-4280-90F7-427745F6AF2E}" type="presParOf" srcId="{00C4D1F3-609D-4239-AD40-71165634D410}" destId="{AD56EAE5-825B-46A8-827E-E38232D3D194}" srcOrd="3" destOrd="0" presId="urn:microsoft.com/office/officeart/2005/8/layout/orgChart1"/>
    <dgm:cxn modelId="{8FCCA321-E9DB-4528-9EB2-E061DDB777CA}" type="presParOf" srcId="{AD56EAE5-825B-46A8-827E-E38232D3D194}" destId="{0BDB0974-11ED-4E8E-864D-9BBF699D083D}" srcOrd="0" destOrd="0" presId="urn:microsoft.com/office/officeart/2005/8/layout/orgChart1"/>
    <dgm:cxn modelId="{0AB3E4DE-1324-42D3-97B1-352923013671}" type="presParOf" srcId="{0BDB0974-11ED-4E8E-864D-9BBF699D083D}" destId="{EA2BD17E-4FF7-4B2D-A5AE-1B0500223E4D}" srcOrd="0" destOrd="0" presId="urn:microsoft.com/office/officeart/2005/8/layout/orgChart1"/>
    <dgm:cxn modelId="{3D7413F0-4F1A-4F1A-8626-7718C64FB70A}" type="presParOf" srcId="{0BDB0974-11ED-4E8E-864D-9BBF699D083D}" destId="{A2B9C04C-66FD-4733-AB5F-97CC2E71E455}" srcOrd="1" destOrd="0" presId="urn:microsoft.com/office/officeart/2005/8/layout/orgChart1"/>
    <dgm:cxn modelId="{3F3B2B84-7E5D-442C-A794-A6DF86DB1A7B}" type="presParOf" srcId="{AD56EAE5-825B-46A8-827E-E38232D3D194}" destId="{9CFD150F-8AEF-4602-914D-B6F6786A4BF5}" srcOrd="1" destOrd="0" presId="urn:microsoft.com/office/officeart/2005/8/layout/orgChart1"/>
    <dgm:cxn modelId="{6487EEC2-0401-484D-ACED-8F0E29D786BF}" type="presParOf" srcId="{AD56EAE5-825B-46A8-827E-E38232D3D194}" destId="{0B974A40-08F7-4328-8776-386CC59D6002}" srcOrd="2" destOrd="0" presId="urn:microsoft.com/office/officeart/2005/8/layout/orgChart1"/>
    <dgm:cxn modelId="{34C79583-3CB5-4D65-A8C6-46CC6C28D996}" type="presParOf" srcId="{00C4D1F3-609D-4239-AD40-71165634D410}" destId="{2DE3B4C1-4AB7-4EB5-A636-B16FC20FC973}" srcOrd="4" destOrd="0" presId="urn:microsoft.com/office/officeart/2005/8/layout/orgChart1"/>
    <dgm:cxn modelId="{2D4054D8-67B0-4281-B9A1-56D9082D2D9C}" type="presParOf" srcId="{00C4D1F3-609D-4239-AD40-71165634D410}" destId="{966B8EDD-4F64-4912-BBC4-FF1843DEDE02}" srcOrd="5" destOrd="0" presId="urn:microsoft.com/office/officeart/2005/8/layout/orgChart1"/>
    <dgm:cxn modelId="{6264B3B1-3EDD-4B21-BE0D-6F971310C0A6}" type="presParOf" srcId="{966B8EDD-4F64-4912-BBC4-FF1843DEDE02}" destId="{C413571E-7ABB-4A65-AE47-CD54D21283C5}" srcOrd="0" destOrd="0" presId="urn:microsoft.com/office/officeart/2005/8/layout/orgChart1"/>
    <dgm:cxn modelId="{1536444B-62FB-4D88-A9FD-425404988501}" type="presParOf" srcId="{C413571E-7ABB-4A65-AE47-CD54D21283C5}" destId="{1A4A8AEA-D249-4735-A63F-D23C97021AB1}" srcOrd="0" destOrd="0" presId="urn:microsoft.com/office/officeart/2005/8/layout/orgChart1"/>
    <dgm:cxn modelId="{9C087829-CC90-4B58-B8E7-B1942B7E6801}" type="presParOf" srcId="{C413571E-7ABB-4A65-AE47-CD54D21283C5}" destId="{A997FC2B-6F8F-46E3-94F2-E8175968353B}" srcOrd="1" destOrd="0" presId="urn:microsoft.com/office/officeart/2005/8/layout/orgChart1"/>
    <dgm:cxn modelId="{D3D837FA-0048-423D-A717-750A662C7A30}" type="presParOf" srcId="{966B8EDD-4F64-4912-BBC4-FF1843DEDE02}" destId="{AA6BF0EF-1A79-4833-8BB5-7694DA086469}" srcOrd="1" destOrd="0" presId="urn:microsoft.com/office/officeart/2005/8/layout/orgChart1"/>
    <dgm:cxn modelId="{15E76227-6B76-47DE-A361-3B3DBC059311}" type="presParOf" srcId="{966B8EDD-4F64-4912-BBC4-FF1843DEDE02}" destId="{7F980193-17E9-43B3-9D34-40BE8E586920}" srcOrd="2" destOrd="0" presId="urn:microsoft.com/office/officeart/2005/8/layout/orgChart1"/>
    <dgm:cxn modelId="{30008206-B086-432E-815E-D73A250E6A33}" type="presParOf" srcId="{00C4D1F3-609D-4239-AD40-71165634D410}" destId="{6AD13AF3-EDD3-4EC0-97DD-CA292FCCAA63}" srcOrd="6" destOrd="0" presId="urn:microsoft.com/office/officeart/2005/8/layout/orgChart1"/>
    <dgm:cxn modelId="{8B5D1416-3356-4183-9CBA-4E20F2E434A5}" type="presParOf" srcId="{00C4D1F3-609D-4239-AD40-71165634D410}" destId="{3E16C223-8DDE-4ECE-B47C-C0720E012B47}" srcOrd="7" destOrd="0" presId="urn:microsoft.com/office/officeart/2005/8/layout/orgChart1"/>
    <dgm:cxn modelId="{C4803237-A884-4A7A-BFF0-0C675DD01E46}" type="presParOf" srcId="{3E16C223-8DDE-4ECE-B47C-C0720E012B47}" destId="{0CCAA359-6AC1-477C-B69B-A084F94324BF}" srcOrd="0" destOrd="0" presId="urn:microsoft.com/office/officeart/2005/8/layout/orgChart1"/>
    <dgm:cxn modelId="{32332E3D-13B3-4CCC-BB9D-0286BCA76BBB}" type="presParOf" srcId="{0CCAA359-6AC1-477C-B69B-A084F94324BF}" destId="{3D42B277-138C-43BF-854E-A3B8875433D4}" srcOrd="0" destOrd="0" presId="urn:microsoft.com/office/officeart/2005/8/layout/orgChart1"/>
    <dgm:cxn modelId="{85DCA10B-C208-4887-BA72-9D8FB262A06A}" type="presParOf" srcId="{0CCAA359-6AC1-477C-B69B-A084F94324BF}" destId="{FD2F584C-7170-4619-8564-AACBBB9F45C5}" srcOrd="1" destOrd="0" presId="urn:microsoft.com/office/officeart/2005/8/layout/orgChart1"/>
    <dgm:cxn modelId="{5FAEBA59-F540-4480-93E2-3342E81C81D7}" type="presParOf" srcId="{3E16C223-8DDE-4ECE-B47C-C0720E012B47}" destId="{3543C7B9-5069-4448-ACD8-4F489D841A67}" srcOrd="1" destOrd="0" presId="urn:microsoft.com/office/officeart/2005/8/layout/orgChart1"/>
    <dgm:cxn modelId="{0FCE7C79-1F29-4AF7-AF99-2770E1944D34}" type="presParOf" srcId="{3E16C223-8DDE-4ECE-B47C-C0720E012B47}" destId="{63DA09B2-2211-414B-92B0-DA2DED20285A}" srcOrd="2" destOrd="0" presId="urn:microsoft.com/office/officeart/2005/8/layout/orgChart1"/>
    <dgm:cxn modelId="{E956E74F-771A-40C2-9113-FB96240F0E53}" type="presParOf" srcId="{00C4D1F3-609D-4239-AD40-71165634D410}" destId="{4F00E8B3-AC25-46C1-95AA-E5C017327E9F}" srcOrd="8" destOrd="0" presId="urn:microsoft.com/office/officeart/2005/8/layout/orgChart1"/>
    <dgm:cxn modelId="{B5209574-9DC0-4259-8543-6DD61A399992}" type="presParOf" srcId="{00C4D1F3-609D-4239-AD40-71165634D410}" destId="{D03EB53A-3558-438B-8D22-766D1287901F}" srcOrd="9" destOrd="0" presId="urn:microsoft.com/office/officeart/2005/8/layout/orgChart1"/>
    <dgm:cxn modelId="{6F58F4D4-2F25-4636-A46F-C2DA2C244FAB}" type="presParOf" srcId="{D03EB53A-3558-438B-8D22-766D1287901F}" destId="{35CB7F2F-C66A-4571-AFB7-15C8EEB12956}" srcOrd="0" destOrd="0" presId="urn:microsoft.com/office/officeart/2005/8/layout/orgChart1"/>
    <dgm:cxn modelId="{5CC1E0A5-5504-4EF5-A649-A2B585134955}" type="presParOf" srcId="{35CB7F2F-C66A-4571-AFB7-15C8EEB12956}" destId="{271275AC-6AAC-4B70-AEF3-D62EAEEBF157}" srcOrd="0" destOrd="0" presId="urn:microsoft.com/office/officeart/2005/8/layout/orgChart1"/>
    <dgm:cxn modelId="{B16160BF-30E8-4FF0-A397-C21D5C3466E8}" type="presParOf" srcId="{35CB7F2F-C66A-4571-AFB7-15C8EEB12956}" destId="{12D30A24-67C4-4C63-B665-E6B058547D08}" srcOrd="1" destOrd="0" presId="urn:microsoft.com/office/officeart/2005/8/layout/orgChart1"/>
    <dgm:cxn modelId="{B4200C44-A720-4EF4-9224-5704D61A87EB}" type="presParOf" srcId="{D03EB53A-3558-438B-8D22-766D1287901F}" destId="{79DF7BED-72E8-4E65-9067-65A66E6763DD}" srcOrd="1" destOrd="0" presId="urn:microsoft.com/office/officeart/2005/8/layout/orgChart1"/>
    <dgm:cxn modelId="{C9768506-92CD-44C5-9B71-A311F22362F8}" type="presParOf" srcId="{D03EB53A-3558-438B-8D22-766D1287901F}" destId="{11C1DB5F-CAB5-4B3B-9E9C-B7A7D4B0D1DF}" srcOrd="2" destOrd="0" presId="urn:microsoft.com/office/officeart/2005/8/layout/orgChart1"/>
    <dgm:cxn modelId="{E446075D-DCB3-45DE-AFE4-342CE7AF2AC7}" type="presParOf" srcId="{00C4D1F3-609D-4239-AD40-71165634D410}" destId="{5ADF2AB1-DB3D-4350-B3C0-01DED95D91FE}" srcOrd="10" destOrd="0" presId="urn:microsoft.com/office/officeart/2005/8/layout/orgChart1"/>
    <dgm:cxn modelId="{2E08B2FC-366B-4DB9-8507-59D1ACCC0EE0}" type="presParOf" srcId="{00C4D1F3-609D-4239-AD40-71165634D410}" destId="{2AB5EB07-023A-40BD-AC3A-B419989096FE}" srcOrd="11" destOrd="0" presId="urn:microsoft.com/office/officeart/2005/8/layout/orgChart1"/>
    <dgm:cxn modelId="{0721CF87-3B7E-49FD-9C11-DECEAAD766FE}" type="presParOf" srcId="{2AB5EB07-023A-40BD-AC3A-B419989096FE}" destId="{CA927578-62F0-4681-9AC4-5EBB4BD47E92}" srcOrd="0" destOrd="0" presId="urn:microsoft.com/office/officeart/2005/8/layout/orgChart1"/>
    <dgm:cxn modelId="{B9017587-D730-4BD4-B9DB-4C807D582316}" type="presParOf" srcId="{CA927578-62F0-4681-9AC4-5EBB4BD47E92}" destId="{AF213F62-1884-495B-91F6-E68BF255CC8B}" srcOrd="0" destOrd="0" presId="urn:microsoft.com/office/officeart/2005/8/layout/orgChart1"/>
    <dgm:cxn modelId="{74C1E08C-B3D2-4DC3-A992-2C14EE865E28}" type="presParOf" srcId="{CA927578-62F0-4681-9AC4-5EBB4BD47E92}" destId="{E8C74FB0-5A1F-414A-9E1E-836AF88C6505}" srcOrd="1" destOrd="0" presId="urn:microsoft.com/office/officeart/2005/8/layout/orgChart1"/>
    <dgm:cxn modelId="{39D3BB88-FA8D-4728-A232-C50CC8CF15E3}" type="presParOf" srcId="{2AB5EB07-023A-40BD-AC3A-B419989096FE}" destId="{E971F740-AFD5-4365-910A-C24714EFC2D0}" srcOrd="1" destOrd="0" presId="urn:microsoft.com/office/officeart/2005/8/layout/orgChart1"/>
    <dgm:cxn modelId="{900BA6E3-4FDA-47F3-95A1-2660611E91BA}" type="presParOf" srcId="{2AB5EB07-023A-40BD-AC3A-B419989096FE}" destId="{4438A42C-F7C2-4AD5-871F-652F0BD76DD5}" srcOrd="2" destOrd="0" presId="urn:microsoft.com/office/officeart/2005/8/layout/orgChart1"/>
    <dgm:cxn modelId="{2A49FC5D-9AF3-4F62-A9FF-A145D4B5ECFC}" type="presParOf" srcId="{00C4D1F3-609D-4239-AD40-71165634D410}" destId="{FA74EF5D-4040-499A-B783-DD56F5CBB628}" srcOrd="12" destOrd="0" presId="urn:microsoft.com/office/officeart/2005/8/layout/orgChart1"/>
    <dgm:cxn modelId="{19CF39CF-2605-425A-AA89-4CE425A7D155}" type="presParOf" srcId="{00C4D1F3-609D-4239-AD40-71165634D410}" destId="{A6B47464-CD76-40D2-B9F8-0FB7850426F6}" srcOrd="13" destOrd="0" presId="urn:microsoft.com/office/officeart/2005/8/layout/orgChart1"/>
    <dgm:cxn modelId="{A2E9C0BF-70B7-491B-A3BC-3985644844F5}" type="presParOf" srcId="{A6B47464-CD76-40D2-B9F8-0FB7850426F6}" destId="{E3F6270E-E94E-4EF5-842E-22B757FBC4AE}" srcOrd="0" destOrd="0" presId="urn:microsoft.com/office/officeart/2005/8/layout/orgChart1"/>
    <dgm:cxn modelId="{DAA65C0F-FE01-4431-A88D-A3ADE2C7398B}" type="presParOf" srcId="{E3F6270E-E94E-4EF5-842E-22B757FBC4AE}" destId="{48E47C7B-4B30-4157-AC7F-142DA46280FA}" srcOrd="0" destOrd="0" presId="urn:microsoft.com/office/officeart/2005/8/layout/orgChart1"/>
    <dgm:cxn modelId="{B199A5F9-2CE1-4B9D-AFB7-FFDD1433E59F}" type="presParOf" srcId="{E3F6270E-E94E-4EF5-842E-22B757FBC4AE}" destId="{9BB86D4D-4FED-4646-9CE9-A9429F1A7FA6}" srcOrd="1" destOrd="0" presId="urn:microsoft.com/office/officeart/2005/8/layout/orgChart1"/>
    <dgm:cxn modelId="{DF94E13D-7258-4A23-9C69-66DA870DA86A}" type="presParOf" srcId="{A6B47464-CD76-40D2-B9F8-0FB7850426F6}" destId="{4A399842-DB40-4023-89BA-07C0A6C74590}" srcOrd="1" destOrd="0" presId="urn:microsoft.com/office/officeart/2005/8/layout/orgChart1"/>
    <dgm:cxn modelId="{3C2AF33E-AB4F-464F-9788-7A1CF1F3D2FA}" type="presParOf" srcId="{A6B47464-CD76-40D2-B9F8-0FB7850426F6}" destId="{9EE31E95-6D09-46C5-8DA4-284911E92F14}" srcOrd="2" destOrd="0" presId="urn:microsoft.com/office/officeart/2005/8/layout/orgChart1"/>
    <dgm:cxn modelId="{D9A153BB-97BB-467C-AC3B-BBF06883AFEA}" type="presParOf" srcId="{00C4D1F3-609D-4239-AD40-71165634D410}" destId="{CD3F7C2F-0593-494F-9DD7-D25FB1BF161A}" srcOrd="14" destOrd="0" presId="urn:microsoft.com/office/officeart/2005/8/layout/orgChart1"/>
    <dgm:cxn modelId="{467BDDF0-E55C-486B-B537-2DF34DE59009}" type="presParOf" srcId="{00C4D1F3-609D-4239-AD40-71165634D410}" destId="{5EF5B91B-1404-43D0-B2FD-E43E195D356D}" srcOrd="15" destOrd="0" presId="urn:microsoft.com/office/officeart/2005/8/layout/orgChart1"/>
    <dgm:cxn modelId="{D4CD38FC-E5AF-4B31-980B-49848401ADE6}" type="presParOf" srcId="{5EF5B91B-1404-43D0-B2FD-E43E195D356D}" destId="{894BF046-900A-47E8-ADEE-66BA730F3676}" srcOrd="0" destOrd="0" presId="urn:microsoft.com/office/officeart/2005/8/layout/orgChart1"/>
    <dgm:cxn modelId="{DCF994D9-19E7-4A6F-B538-4D5B6686590C}" type="presParOf" srcId="{894BF046-900A-47E8-ADEE-66BA730F3676}" destId="{B4D76098-467E-4105-9D51-30563E984168}" srcOrd="0" destOrd="0" presId="urn:microsoft.com/office/officeart/2005/8/layout/orgChart1"/>
    <dgm:cxn modelId="{CDDB4115-B72D-49CC-AE90-2CEFC7B98800}" type="presParOf" srcId="{894BF046-900A-47E8-ADEE-66BA730F3676}" destId="{A4FE4E05-E8F5-4D6E-844D-27648DBEAA8E}" srcOrd="1" destOrd="0" presId="urn:microsoft.com/office/officeart/2005/8/layout/orgChart1"/>
    <dgm:cxn modelId="{D56FBB52-2C77-4F3A-9E21-0DAC1930FB37}" type="presParOf" srcId="{5EF5B91B-1404-43D0-B2FD-E43E195D356D}" destId="{90709FD1-AD87-4214-A6E3-7768436D55B0}" srcOrd="1" destOrd="0" presId="urn:microsoft.com/office/officeart/2005/8/layout/orgChart1"/>
    <dgm:cxn modelId="{E3A3CF0F-13F8-4A07-8A3B-4B12FA1343FB}" type="presParOf" srcId="{5EF5B91B-1404-43D0-B2FD-E43E195D356D}" destId="{B71F9570-0F98-4A42-900F-B3FBCEEDB355}" srcOrd="2" destOrd="0" presId="urn:microsoft.com/office/officeart/2005/8/layout/orgChart1"/>
    <dgm:cxn modelId="{B92210E3-4227-4BE1-8F2A-C07BA3196011}" type="presParOf" srcId="{3A058355-3303-43CF-9270-20988B38D35E}" destId="{5E8E1E75-C3F6-4DE3-8AB5-5D6FF06F7D04}" srcOrd="2" destOrd="0" presId="urn:microsoft.com/office/officeart/2005/8/layout/orgChart1"/>
    <dgm:cxn modelId="{1FAA6465-62F4-4DAC-B914-377EF70BBDC3}" type="presParOf" srcId="{B950790E-AC43-43B0-98DC-24B71C516BD0}" destId="{6B160346-D2B7-478C-A6D0-A37CE1F5A7F9}" srcOrd="2" destOrd="0" presId="urn:microsoft.com/office/officeart/2005/8/layout/orgChart1"/>
    <dgm:cxn modelId="{6DB8AA4F-F1E6-4C57-9F5E-470F3CCF4711}" type="presParOf" srcId="{B950790E-AC43-43B0-98DC-24B71C516BD0}" destId="{2629766E-53F1-4195-9109-195295D94E1B}" srcOrd="3" destOrd="0" presId="urn:microsoft.com/office/officeart/2005/8/layout/orgChart1"/>
    <dgm:cxn modelId="{291F7054-0935-4461-BBB3-E033942F0659}" type="presParOf" srcId="{2629766E-53F1-4195-9109-195295D94E1B}" destId="{AEE03D68-DE7F-4865-BF25-FC154F4D8FF7}" srcOrd="0" destOrd="0" presId="urn:microsoft.com/office/officeart/2005/8/layout/orgChart1"/>
    <dgm:cxn modelId="{C518B901-7323-4526-8C6D-569B6FED4A33}" type="presParOf" srcId="{AEE03D68-DE7F-4865-BF25-FC154F4D8FF7}" destId="{BB40599B-45EA-4D2F-8722-595DC33CBF22}" srcOrd="0" destOrd="0" presId="urn:microsoft.com/office/officeart/2005/8/layout/orgChart1"/>
    <dgm:cxn modelId="{91E4B313-61E7-4C3E-B2BE-0CF5747646DD}" type="presParOf" srcId="{AEE03D68-DE7F-4865-BF25-FC154F4D8FF7}" destId="{71235F5F-1267-4A72-A8B0-FB1521ABA0BD}" srcOrd="1" destOrd="0" presId="urn:microsoft.com/office/officeart/2005/8/layout/orgChart1"/>
    <dgm:cxn modelId="{7AE37710-4C7D-4596-8F63-A3C77AEF61C8}" type="presParOf" srcId="{2629766E-53F1-4195-9109-195295D94E1B}" destId="{2AA375BE-FCCF-4CDD-BB5F-7314EED1A2AD}" srcOrd="1" destOrd="0" presId="urn:microsoft.com/office/officeart/2005/8/layout/orgChart1"/>
    <dgm:cxn modelId="{7EDBDD83-33E6-4822-8BCE-4DA239F9BFF0}" type="presParOf" srcId="{2AA375BE-FCCF-4CDD-BB5F-7314EED1A2AD}" destId="{4E8A1F87-8CEC-493C-9A31-47EC1CC49C1F}" srcOrd="0" destOrd="0" presId="urn:microsoft.com/office/officeart/2005/8/layout/orgChart1"/>
    <dgm:cxn modelId="{475B88BF-3979-45D9-9014-1C8B34884EC0}" type="presParOf" srcId="{2AA375BE-FCCF-4CDD-BB5F-7314EED1A2AD}" destId="{4769E7B6-5829-4AF5-8B2B-BF367D8CCF2E}" srcOrd="1" destOrd="0" presId="urn:microsoft.com/office/officeart/2005/8/layout/orgChart1"/>
    <dgm:cxn modelId="{DA848335-7148-43F8-A0AD-E4C966F38BF0}" type="presParOf" srcId="{4769E7B6-5829-4AF5-8B2B-BF367D8CCF2E}" destId="{8743445A-8BE4-4B23-890D-20F682C2DA86}" srcOrd="0" destOrd="0" presId="urn:microsoft.com/office/officeart/2005/8/layout/orgChart1"/>
    <dgm:cxn modelId="{0060E253-EEF2-4B76-9A81-E977DD40C501}" type="presParOf" srcId="{8743445A-8BE4-4B23-890D-20F682C2DA86}" destId="{69A7E05B-CC03-49D7-97F4-0D0E0757DB22}" srcOrd="0" destOrd="0" presId="urn:microsoft.com/office/officeart/2005/8/layout/orgChart1"/>
    <dgm:cxn modelId="{7977A70D-83B4-4968-B283-6C1EFD6E7BA7}" type="presParOf" srcId="{8743445A-8BE4-4B23-890D-20F682C2DA86}" destId="{061AD439-6ECE-40C2-B83B-DCA67389E056}" srcOrd="1" destOrd="0" presId="urn:microsoft.com/office/officeart/2005/8/layout/orgChart1"/>
    <dgm:cxn modelId="{D92E19AB-07C0-49A5-B693-F12D08A57197}" type="presParOf" srcId="{4769E7B6-5829-4AF5-8B2B-BF367D8CCF2E}" destId="{2A63562E-E98B-4F9E-8107-96122189EC73}" srcOrd="1" destOrd="0" presId="urn:microsoft.com/office/officeart/2005/8/layout/orgChart1"/>
    <dgm:cxn modelId="{C7A037B2-DE3B-4FCB-9BB7-FB0060D05E90}" type="presParOf" srcId="{4769E7B6-5829-4AF5-8B2B-BF367D8CCF2E}" destId="{2F021A46-3C23-4C54-A3AB-D5667065EDA8}" srcOrd="2" destOrd="0" presId="urn:microsoft.com/office/officeart/2005/8/layout/orgChart1"/>
    <dgm:cxn modelId="{A49316AE-40AD-47A7-B4B4-908C48FAFEF0}" type="presParOf" srcId="{2AA375BE-FCCF-4CDD-BB5F-7314EED1A2AD}" destId="{B09DA450-0E6D-4810-B167-91DDBDA63655}" srcOrd="2" destOrd="0" presId="urn:microsoft.com/office/officeart/2005/8/layout/orgChart1"/>
    <dgm:cxn modelId="{83625F64-0FDD-4368-AFC4-097125248F20}" type="presParOf" srcId="{2AA375BE-FCCF-4CDD-BB5F-7314EED1A2AD}" destId="{80D38379-10B5-4894-9178-D28C817A2D66}" srcOrd="3" destOrd="0" presId="urn:microsoft.com/office/officeart/2005/8/layout/orgChart1"/>
    <dgm:cxn modelId="{B0DDD1BA-88B0-421B-904E-38F7AB388F25}" type="presParOf" srcId="{80D38379-10B5-4894-9178-D28C817A2D66}" destId="{B55C8049-1720-4541-BABE-300CBAC59A6D}" srcOrd="0" destOrd="0" presId="urn:microsoft.com/office/officeart/2005/8/layout/orgChart1"/>
    <dgm:cxn modelId="{DCB03A0E-05C6-4E64-8437-D8CD29D4E4D3}" type="presParOf" srcId="{B55C8049-1720-4541-BABE-300CBAC59A6D}" destId="{6C9DA5C3-05F2-491B-A45C-41126B327A00}" srcOrd="0" destOrd="0" presId="urn:microsoft.com/office/officeart/2005/8/layout/orgChart1"/>
    <dgm:cxn modelId="{7C2BEBBE-D3B4-4482-A7D6-1EF9AEF5CB03}" type="presParOf" srcId="{B55C8049-1720-4541-BABE-300CBAC59A6D}" destId="{5E0C0341-FE92-464D-9FD1-B4DC02CD3C89}" srcOrd="1" destOrd="0" presId="urn:microsoft.com/office/officeart/2005/8/layout/orgChart1"/>
    <dgm:cxn modelId="{7DED18BE-0CE2-4C58-9D1F-212380252E17}" type="presParOf" srcId="{80D38379-10B5-4894-9178-D28C817A2D66}" destId="{6B1A3225-8A1D-4ADA-8BB0-B35DFDC28107}" srcOrd="1" destOrd="0" presId="urn:microsoft.com/office/officeart/2005/8/layout/orgChart1"/>
    <dgm:cxn modelId="{3C3A6AD0-E270-4BEA-87F7-881AF3A0CE6B}" type="presParOf" srcId="{80D38379-10B5-4894-9178-D28C817A2D66}" destId="{89FA3456-CBA3-472E-8142-73241E13CF57}" srcOrd="2" destOrd="0" presId="urn:microsoft.com/office/officeart/2005/8/layout/orgChart1"/>
    <dgm:cxn modelId="{916268BA-8C45-48ED-9F13-B284456C2DC5}" type="presParOf" srcId="{2AA375BE-FCCF-4CDD-BB5F-7314EED1A2AD}" destId="{D45C17C6-865C-44AC-A7D6-13992CDD1B81}" srcOrd="4" destOrd="0" presId="urn:microsoft.com/office/officeart/2005/8/layout/orgChart1"/>
    <dgm:cxn modelId="{BA4F1FF3-2FAF-4AEB-81E9-14FFDB3C9E16}" type="presParOf" srcId="{2AA375BE-FCCF-4CDD-BB5F-7314EED1A2AD}" destId="{E1846DCD-F804-4A48-9547-FB1186ABD3AF}" srcOrd="5" destOrd="0" presId="urn:microsoft.com/office/officeart/2005/8/layout/orgChart1"/>
    <dgm:cxn modelId="{4AE8E5A2-3409-4BA5-8DE3-C665A1BE23B3}" type="presParOf" srcId="{E1846DCD-F804-4A48-9547-FB1186ABD3AF}" destId="{7C0C0EBF-4C02-4103-96B0-080F28D28204}" srcOrd="0" destOrd="0" presId="urn:microsoft.com/office/officeart/2005/8/layout/orgChart1"/>
    <dgm:cxn modelId="{EE6267E9-8621-4381-B6A7-F1C6F372D682}" type="presParOf" srcId="{7C0C0EBF-4C02-4103-96B0-080F28D28204}" destId="{5FAAD8D9-3C69-47B3-99B3-A03C56951672}" srcOrd="0" destOrd="0" presId="urn:microsoft.com/office/officeart/2005/8/layout/orgChart1"/>
    <dgm:cxn modelId="{3DA394DB-7B2F-49AF-9743-9FAF575B7E4A}" type="presParOf" srcId="{7C0C0EBF-4C02-4103-96B0-080F28D28204}" destId="{23DBD579-CA04-4E0A-BE6C-AA6D95BCAF12}" srcOrd="1" destOrd="0" presId="urn:microsoft.com/office/officeart/2005/8/layout/orgChart1"/>
    <dgm:cxn modelId="{7B3CC056-8C14-4367-82BC-CA2DA30A4A08}" type="presParOf" srcId="{E1846DCD-F804-4A48-9547-FB1186ABD3AF}" destId="{892FB94F-48B4-4B76-BB86-F2D9EE062C69}" srcOrd="1" destOrd="0" presId="urn:microsoft.com/office/officeart/2005/8/layout/orgChart1"/>
    <dgm:cxn modelId="{0AE51CE9-3069-4060-83E4-0D51130772D8}" type="presParOf" srcId="{E1846DCD-F804-4A48-9547-FB1186ABD3AF}" destId="{7BC5F314-5D44-49EB-8486-F79D8F336461}" srcOrd="2" destOrd="0" presId="urn:microsoft.com/office/officeart/2005/8/layout/orgChart1"/>
    <dgm:cxn modelId="{2236D0F4-50C3-467B-931B-998BB1D276B6}" type="presParOf" srcId="{2AA375BE-FCCF-4CDD-BB5F-7314EED1A2AD}" destId="{2AF57C3A-60A6-4D20-9576-46A998DF2A93}" srcOrd="6" destOrd="0" presId="urn:microsoft.com/office/officeart/2005/8/layout/orgChart1"/>
    <dgm:cxn modelId="{8092F1B4-B8B8-4219-B6B0-3D86E6156FE9}" type="presParOf" srcId="{2AA375BE-FCCF-4CDD-BB5F-7314EED1A2AD}" destId="{EA3D9C09-2CB7-4FDA-8E4D-4FD2B10A9ED2}" srcOrd="7" destOrd="0" presId="urn:microsoft.com/office/officeart/2005/8/layout/orgChart1"/>
    <dgm:cxn modelId="{6B9C2B9F-52D4-4EC1-81D1-B28FAEE7E4D4}" type="presParOf" srcId="{EA3D9C09-2CB7-4FDA-8E4D-4FD2B10A9ED2}" destId="{20D12072-D48F-4741-A2AD-B4EDE76456F0}" srcOrd="0" destOrd="0" presId="urn:microsoft.com/office/officeart/2005/8/layout/orgChart1"/>
    <dgm:cxn modelId="{4B6277B6-A471-49FE-8B0A-DEE49AC16E69}" type="presParOf" srcId="{20D12072-D48F-4741-A2AD-B4EDE76456F0}" destId="{CFB9F7DC-1F9A-4E2B-8938-A04525E64D9E}" srcOrd="0" destOrd="0" presId="urn:microsoft.com/office/officeart/2005/8/layout/orgChart1"/>
    <dgm:cxn modelId="{09E4AE54-ADFF-46BC-9DEF-46593002F64D}" type="presParOf" srcId="{20D12072-D48F-4741-A2AD-B4EDE76456F0}" destId="{E850C297-0F3B-4B00-9F1F-21728234E685}" srcOrd="1" destOrd="0" presId="urn:microsoft.com/office/officeart/2005/8/layout/orgChart1"/>
    <dgm:cxn modelId="{9A8058DA-BA18-4BE5-BF55-11260C0D71B0}" type="presParOf" srcId="{EA3D9C09-2CB7-4FDA-8E4D-4FD2B10A9ED2}" destId="{7E5C426A-82C1-4998-85E1-87F7D9E25FB0}" srcOrd="1" destOrd="0" presId="urn:microsoft.com/office/officeart/2005/8/layout/orgChart1"/>
    <dgm:cxn modelId="{24BF6AAB-ECD9-4416-A8FE-A2C3742D1E3F}" type="presParOf" srcId="{EA3D9C09-2CB7-4FDA-8E4D-4FD2B10A9ED2}" destId="{EFD86D35-7A98-4BDE-B32B-4036FF2BE6CA}" srcOrd="2" destOrd="0" presId="urn:microsoft.com/office/officeart/2005/8/layout/orgChart1"/>
    <dgm:cxn modelId="{9499FA9E-BE70-4949-91B4-9ADBD0022046}" type="presParOf" srcId="{2AA375BE-FCCF-4CDD-BB5F-7314EED1A2AD}" destId="{41328B22-55A1-466A-A0A1-7A80FE76AB11}" srcOrd="8" destOrd="0" presId="urn:microsoft.com/office/officeart/2005/8/layout/orgChart1"/>
    <dgm:cxn modelId="{D22C621F-4B64-4086-B103-48446CF55632}" type="presParOf" srcId="{2AA375BE-FCCF-4CDD-BB5F-7314EED1A2AD}" destId="{6F48432E-C345-40A2-AB93-51976AF5D7BC}" srcOrd="9" destOrd="0" presId="urn:microsoft.com/office/officeart/2005/8/layout/orgChart1"/>
    <dgm:cxn modelId="{DD555746-C424-46D6-9E5B-CC1CC53FBC8D}" type="presParOf" srcId="{6F48432E-C345-40A2-AB93-51976AF5D7BC}" destId="{285738D8-B035-4131-9DE6-5ADBC1316DDF}" srcOrd="0" destOrd="0" presId="urn:microsoft.com/office/officeart/2005/8/layout/orgChart1"/>
    <dgm:cxn modelId="{9FBE8894-D302-4C71-8E57-8720323547DC}" type="presParOf" srcId="{285738D8-B035-4131-9DE6-5ADBC1316DDF}" destId="{FF086E71-ED74-4CC1-9B8F-4BA110D75AC1}" srcOrd="0" destOrd="0" presId="urn:microsoft.com/office/officeart/2005/8/layout/orgChart1"/>
    <dgm:cxn modelId="{9B267DC0-198A-4E94-9C64-A936F239D641}" type="presParOf" srcId="{285738D8-B035-4131-9DE6-5ADBC1316DDF}" destId="{89644AE7-C01E-4C41-8975-65362CD3E812}" srcOrd="1" destOrd="0" presId="urn:microsoft.com/office/officeart/2005/8/layout/orgChart1"/>
    <dgm:cxn modelId="{262B2980-9802-430B-9264-0CACF95FE7BE}" type="presParOf" srcId="{6F48432E-C345-40A2-AB93-51976AF5D7BC}" destId="{756456AF-1E08-4A68-B45B-AB7773237C28}" srcOrd="1" destOrd="0" presId="urn:microsoft.com/office/officeart/2005/8/layout/orgChart1"/>
    <dgm:cxn modelId="{BC28542D-CEE7-4B06-99BF-7BF1E3700313}" type="presParOf" srcId="{6F48432E-C345-40A2-AB93-51976AF5D7BC}" destId="{B22C18E5-A8FE-43B1-99CE-B20CEC22A945}" srcOrd="2" destOrd="0" presId="urn:microsoft.com/office/officeart/2005/8/layout/orgChart1"/>
    <dgm:cxn modelId="{D5488545-D8BF-41B5-957A-215A7DC4DE12}" type="presParOf" srcId="{2AA375BE-FCCF-4CDD-BB5F-7314EED1A2AD}" destId="{E1CBEDAC-2821-44ED-9107-75596EEF215D}" srcOrd="10" destOrd="0" presId="urn:microsoft.com/office/officeart/2005/8/layout/orgChart1"/>
    <dgm:cxn modelId="{5476362D-7772-44F1-8DE2-B0278F92D1CE}" type="presParOf" srcId="{2AA375BE-FCCF-4CDD-BB5F-7314EED1A2AD}" destId="{CBB2729A-C1F6-46B3-82A5-2C5605EA131C}" srcOrd="11" destOrd="0" presId="urn:microsoft.com/office/officeart/2005/8/layout/orgChart1"/>
    <dgm:cxn modelId="{00E15595-BD4F-4288-AFF7-49C2832BA5B7}" type="presParOf" srcId="{CBB2729A-C1F6-46B3-82A5-2C5605EA131C}" destId="{47046D90-3F7B-4E85-AE9F-FC733F23AD67}" srcOrd="0" destOrd="0" presId="urn:microsoft.com/office/officeart/2005/8/layout/orgChart1"/>
    <dgm:cxn modelId="{E7EEF5CA-2093-482D-AA91-090B914398D4}" type="presParOf" srcId="{47046D90-3F7B-4E85-AE9F-FC733F23AD67}" destId="{61EB3D50-4D23-45DF-8891-8D7F75965CF3}" srcOrd="0" destOrd="0" presId="urn:microsoft.com/office/officeart/2005/8/layout/orgChart1"/>
    <dgm:cxn modelId="{AAE47C9F-222A-4A5D-B007-D60E016CF623}" type="presParOf" srcId="{47046D90-3F7B-4E85-AE9F-FC733F23AD67}" destId="{4268ADA4-5548-4D67-B4B6-83099186B812}" srcOrd="1" destOrd="0" presId="urn:microsoft.com/office/officeart/2005/8/layout/orgChart1"/>
    <dgm:cxn modelId="{1B0D8202-057D-493A-BD65-53863B6E91BA}" type="presParOf" srcId="{CBB2729A-C1F6-46B3-82A5-2C5605EA131C}" destId="{6E0354C9-FFED-41EB-BDF7-9D55EB497846}" srcOrd="1" destOrd="0" presId="urn:microsoft.com/office/officeart/2005/8/layout/orgChart1"/>
    <dgm:cxn modelId="{FEF50CBE-1DAC-4DB1-B15D-1A5A850C6669}" type="presParOf" srcId="{CBB2729A-C1F6-46B3-82A5-2C5605EA131C}" destId="{725C6D21-D016-40BA-9905-CF2B866BD6AD}" srcOrd="2" destOrd="0" presId="urn:microsoft.com/office/officeart/2005/8/layout/orgChart1"/>
    <dgm:cxn modelId="{81A5CE28-F9D6-433C-AEF0-4A252EF58771}" type="presParOf" srcId="{2AA375BE-FCCF-4CDD-BB5F-7314EED1A2AD}" destId="{C74D35B4-0AFB-45D0-9285-E43BB3FFA358}" srcOrd="12" destOrd="0" presId="urn:microsoft.com/office/officeart/2005/8/layout/orgChart1"/>
    <dgm:cxn modelId="{37B18945-091F-4366-BB10-9E3155DDCDBF}" type="presParOf" srcId="{2AA375BE-FCCF-4CDD-BB5F-7314EED1A2AD}" destId="{A632A973-1223-418B-925D-B03B2CC24BB7}" srcOrd="13" destOrd="0" presId="urn:microsoft.com/office/officeart/2005/8/layout/orgChart1"/>
    <dgm:cxn modelId="{1382C8C3-D6FF-4477-9C03-E9E51249255C}" type="presParOf" srcId="{A632A973-1223-418B-925D-B03B2CC24BB7}" destId="{370737A4-04FD-419D-AB33-8DA5979B4C95}" srcOrd="0" destOrd="0" presId="urn:microsoft.com/office/officeart/2005/8/layout/orgChart1"/>
    <dgm:cxn modelId="{54B29A82-37E9-49E2-8C9C-FE757D8B6633}" type="presParOf" srcId="{370737A4-04FD-419D-AB33-8DA5979B4C95}" destId="{2FE65E47-FC30-41AB-99D9-9BD9DF236EE1}" srcOrd="0" destOrd="0" presId="urn:microsoft.com/office/officeart/2005/8/layout/orgChart1"/>
    <dgm:cxn modelId="{00AA80F3-808A-437C-98D8-541E03128B99}" type="presParOf" srcId="{370737A4-04FD-419D-AB33-8DA5979B4C95}" destId="{B725C3AB-62AD-4477-A2FA-6562FD1312EE}" srcOrd="1" destOrd="0" presId="urn:microsoft.com/office/officeart/2005/8/layout/orgChart1"/>
    <dgm:cxn modelId="{253ACC65-8CB5-4FC8-AEF3-CB09D0F06B6F}" type="presParOf" srcId="{A632A973-1223-418B-925D-B03B2CC24BB7}" destId="{9B534B44-93D8-4E1F-8B7E-E7812CC38004}" srcOrd="1" destOrd="0" presId="urn:microsoft.com/office/officeart/2005/8/layout/orgChart1"/>
    <dgm:cxn modelId="{A745394A-03E7-4B27-B80E-A77E53F33EF0}" type="presParOf" srcId="{A632A973-1223-418B-925D-B03B2CC24BB7}" destId="{61C37DA4-CC9A-4FC5-BC55-029F838AD598}" srcOrd="2" destOrd="0" presId="urn:microsoft.com/office/officeart/2005/8/layout/orgChart1"/>
    <dgm:cxn modelId="{AF090C74-FF30-4AA2-853E-D03C1FC97B02}" type="presParOf" srcId="{2AA375BE-FCCF-4CDD-BB5F-7314EED1A2AD}" destId="{9B2CE2C9-7B0D-456F-8A97-91B8B94DF06B}" srcOrd="14" destOrd="0" presId="urn:microsoft.com/office/officeart/2005/8/layout/orgChart1"/>
    <dgm:cxn modelId="{8B0A7F96-7F22-45BE-95C3-1D4A709189D8}" type="presParOf" srcId="{2AA375BE-FCCF-4CDD-BB5F-7314EED1A2AD}" destId="{11D7D938-A9D8-411F-8CD0-B22BF61F45DA}" srcOrd="15" destOrd="0" presId="urn:microsoft.com/office/officeart/2005/8/layout/orgChart1"/>
    <dgm:cxn modelId="{40737B96-A87C-4734-B8E9-E134BB9DBFE7}" type="presParOf" srcId="{11D7D938-A9D8-411F-8CD0-B22BF61F45DA}" destId="{CA9AEEAE-349F-44E1-BFEA-ADD5A261B26E}" srcOrd="0" destOrd="0" presId="urn:microsoft.com/office/officeart/2005/8/layout/orgChart1"/>
    <dgm:cxn modelId="{4EB780AA-9A97-486F-A51A-CF9E351A1477}" type="presParOf" srcId="{CA9AEEAE-349F-44E1-BFEA-ADD5A261B26E}" destId="{5CA98B15-74EE-4A22-8BE3-BF604EF702FB}" srcOrd="0" destOrd="0" presId="urn:microsoft.com/office/officeart/2005/8/layout/orgChart1"/>
    <dgm:cxn modelId="{872A2DD5-94ED-491E-BF26-56B260FFA6F5}" type="presParOf" srcId="{CA9AEEAE-349F-44E1-BFEA-ADD5A261B26E}" destId="{AB240165-87A5-4524-A4DC-2C183572AC1D}" srcOrd="1" destOrd="0" presId="urn:microsoft.com/office/officeart/2005/8/layout/orgChart1"/>
    <dgm:cxn modelId="{44AA61CB-98B2-48E2-9964-BDB8EE9C24D0}" type="presParOf" srcId="{11D7D938-A9D8-411F-8CD0-B22BF61F45DA}" destId="{F9A879CB-3613-4B13-A7B0-035683C4943E}" srcOrd="1" destOrd="0" presId="urn:microsoft.com/office/officeart/2005/8/layout/orgChart1"/>
    <dgm:cxn modelId="{C327BE85-CDD0-4CBB-B0FC-B19716B76930}" type="presParOf" srcId="{11D7D938-A9D8-411F-8CD0-B22BF61F45DA}" destId="{A27BA9CE-A015-4A38-92CF-0132ECD21B17}" srcOrd="2" destOrd="0" presId="urn:microsoft.com/office/officeart/2005/8/layout/orgChart1"/>
    <dgm:cxn modelId="{A0255C04-39AD-4D88-8A28-01BCC2C79634}" type="presParOf" srcId="{2629766E-53F1-4195-9109-195295D94E1B}" destId="{83A63CC5-E79E-4ADD-900B-9D930A9F3038}" srcOrd="2" destOrd="0" presId="urn:microsoft.com/office/officeart/2005/8/layout/orgChart1"/>
    <dgm:cxn modelId="{9E76F388-CB0C-453D-9D2D-95255C1509D5}" type="presParOf" srcId="{393A2000-D576-42FE-A340-7E3A81DCC8E4}" destId="{9DF5781F-D966-4468-B91D-1C59853C8B4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540EA0-44A6-499C-9921-42CD7C6DFA11}" type="doc">
      <dgm:prSet loTypeId="urn:microsoft.com/office/officeart/2005/8/layout/orgChart1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86FD1EA-8812-43D6-B9E3-325F40A37C71}">
      <dgm:prSet phldrT="[Texto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S" sz="1800" b="1" dirty="0" smtClean="0"/>
            <a:t>Google Art Project: 16</a:t>
          </a:r>
          <a:endParaRPr lang="es-ES" sz="1800" b="1" dirty="0"/>
        </a:p>
      </dgm:t>
    </dgm:pt>
    <dgm:pt modelId="{065583A5-70F2-4CC3-A647-C1570EE3916D}" type="parTrans" cxnId="{A8F11B8A-058A-45F1-8096-24326392DB88}">
      <dgm:prSet/>
      <dgm:spPr/>
      <dgm:t>
        <a:bodyPr/>
        <a:lstStyle/>
        <a:p>
          <a:endParaRPr lang="es-ES" sz="2000" b="1"/>
        </a:p>
      </dgm:t>
    </dgm:pt>
    <dgm:pt modelId="{9BC18356-1CD3-42D3-B150-05B30767ABFE}" type="sibTrans" cxnId="{A8F11B8A-058A-45F1-8096-24326392DB88}">
      <dgm:prSet/>
      <dgm:spPr/>
      <dgm:t>
        <a:bodyPr/>
        <a:lstStyle/>
        <a:p>
          <a:endParaRPr lang="es-ES" sz="2000" b="1"/>
        </a:p>
      </dgm:t>
    </dgm:pt>
    <dgm:pt modelId="{161DE500-81B1-4389-A624-7A3482910080}">
      <dgm:prSet phldrT="[Texto]" custT="1"/>
      <dgm:spPr>
        <a:solidFill>
          <a:srgbClr val="990099"/>
        </a:solidFill>
      </dgm:spPr>
      <dgm:t>
        <a:bodyPr/>
        <a:lstStyle/>
        <a:p>
          <a:r>
            <a:rPr lang="es-ES" sz="1600" b="1" dirty="0" smtClean="0"/>
            <a:t>Museos virtuales</a:t>
          </a:r>
          <a:endParaRPr lang="es-ES" sz="1600" b="1" dirty="0"/>
        </a:p>
      </dgm:t>
    </dgm:pt>
    <dgm:pt modelId="{4AE6C50C-E8AD-4643-98FF-50A97055D6F8}" type="parTrans" cxnId="{A857ECC6-30F7-42F5-99F8-B6CFE77BA72A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ES" sz="2000" b="1"/>
        </a:p>
      </dgm:t>
    </dgm:pt>
    <dgm:pt modelId="{EFAFDA5D-10EA-47E9-A8DA-C90BF2688BFD}" type="sibTrans" cxnId="{A857ECC6-30F7-42F5-99F8-B6CFE77BA72A}">
      <dgm:prSet/>
      <dgm:spPr/>
      <dgm:t>
        <a:bodyPr/>
        <a:lstStyle/>
        <a:p>
          <a:endParaRPr lang="es-ES" sz="2000" b="1"/>
        </a:p>
      </dgm:t>
    </dgm:pt>
    <dgm:pt modelId="{C90E46A0-D928-4CEC-9B36-22A53010310D}">
      <dgm:prSet custT="1"/>
      <dgm:spPr>
        <a:solidFill>
          <a:srgbClr val="990099"/>
        </a:solidFill>
      </dgm:spPr>
      <dgm:t>
        <a:bodyPr/>
        <a:lstStyle/>
        <a:p>
          <a:r>
            <a:rPr lang="es-ES" sz="1600" b="1" dirty="0" smtClean="0"/>
            <a:t>Museos virtuales</a:t>
          </a:r>
          <a:endParaRPr lang="es-ES" sz="1600" b="1" dirty="0"/>
        </a:p>
      </dgm:t>
    </dgm:pt>
    <dgm:pt modelId="{2A2068B8-6E84-472B-8DB4-C94755AC78D8}" type="parTrans" cxnId="{0D657BC1-2088-4E03-8784-8BAF9C461DCF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 b="1"/>
        </a:p>
      </dgm:t>
    </dgm:pt>
    <dgm:pt modelId="{373CFA61-E94A-44DD-B78C-CF4ABEAADE29}" type="sibTrans" cxnId="{0D657BC1-2088-4E03-8784-8BAF9C461DCF}">
      <dgm:prSet/>
      <dgm:spPr/>
      <dgm:t>
        <a:bodyPr/>
        <a:lstStyle/>
        <a:p>
          <a:endParaRPr lang="es-ES" b="1"/>
        </a:p>
      </dgm:t>
    </dgm:pt>
    <dgm:pt modelId="{E38AF1EC-DB27-4D4A-8FAE-A2ADC9E15426}">
      <dgm:prSet custT="1"/>
      <dgm:spPr>
        <a:solidFill>
          <a:srgbClr val="FF33CC"/>
        </a:solidFill>
      </dgm:spPr>
      <dgm:t>
        <a:bodyPr/>
        <a:lstStyle/>
        <a:p>
          <a:pPr algn="l"/>
          <a:r>
            <a:rPr lang="es-ES" sz="1400" b="1" dirty="0" smtClean="0"/>
            <a:t>8. Museo </a:t>
          </a:r>
          <a:r>
            <a:rPr lang="es-ES" sz="1400" b="1" dirty="0" err="1"/>
            <a:t>Hermitage</a:t>
          </a:r>
          <a:r>
            <a:rPr lang="es-ES" sz="1400" b="1" dirty="0"/>
            <a:t>, Rusia</a:t>
          </a:r>
        </a:p>
      </dgm:t>
    </dgm:pt>
    <dgm:pt modelId="{0B4ED503-4A42-4DA8-838C-AE2C110B031F}" type="parTrans" cxnId="{ECAC0C20-C67A-4917-990E-C2949740665C}">
      <dgm:prSet/>
      <dgm:spPr/>
      <dgm:t>
        <a:bodyPr/>
        <a:lstStyle/>
        <a:p>
          <a:endParaRPr lang="es-ES" b="1"/>
        </a:p>
      </dgm:t>
    </dgm:pt>
    <dgm:pt modelId="{F62C95EB-02BF-4958-AA66-F51739D52E0C}" type="sibTrans" cxnId="{ECAC0C20-C67A-4917-990E-C2949740665C}">
      <dgm:prSet/>
      <dgm:spPr/>
      <dgm:t>
        <a:bodyPr/>
        <a:lstStyle/>
        <a:p>
          <a:endParaRPr lang="es-ES" b="1"/>
        </a:p>
      </dgm:t>
    </dgm:pt>
    <dgm:pt modelId="{B6F4358F-19ED-4DE6-940F-3BDCC252E8B9}">
      <dgm:prSet custT="1"/>
      <dgm:spPr>
        <a:solidFill>
          <a:srgbClr val="FF33CC"/>
        </a:solidFill>
      </dgm:spPr>
      <dgm:t>
        <a:bodyPr/>
        <a:lstStyle/>
        <a:p>
          <a:pPr algn="l"/>
          <a:r>
            <a:rPr lang="es-ES" sz="1400" b="1" dirty="0" smtClean="0"/>
            <a:t>9. Galería </a:t>
          </a:r>
          <a:r>
            <a:rPr lang="es-ES" sz="1400" b="1" dirty="0"/>
            <a:t>de los </a:t>
          </a:r>
          <a:r>
            <a:rPr lang="es-ES" sz="1400" b="1" dirty="0" err="1"/>
            <a:t>Uffizi</a:t>
          </a:r>
          <a:r>
            <a:rPr lang="es-ES" sz="1400" b="1" dirty="0"/>
            <a:t>, Italia</a:t>
          </a:r>
        </a:p>
      </dgm:t>
    </dgm:pt>
    <dgm:pt modelId="{B550F9C6-5BCF-47CF-ABA1-C862E73D5441}" type="parTrans" cxnId="{0A67C5A7-DD76-4F8B-9816-15443CC86C52}">
      <dgm:prSet/>
      <dgm:spPr/>
      <dgm:t>
        <a:bodyPr/>
        <a:lstStyle/>
        <a:p>
          <a:endParaRPr lang="es-ES" b="1"/>
        </a:p>
      </dgm:t>
    </dgm:pt>
    <dgm:pt modelId="{0D8CAF55-E494-40DE-8EA9-5EFA551B7813}" type="sibTrans" cxnId="{0A67C5A7-DD76-4F8B-9816-15443CC86C52}">
      <dgm:prSet/>
      <dgm:spPr/>
      <dgm:t>
        <a:bodyPr/>
        <a:lstStyle/>
        <a:p>
          <a:endParaRPr lang="es-ES" b="1"/>
        </a:p>
      </dgm:t>
    </dgm:pt>
    <dgm:pt modelId="{5331142E-6DB9-444D-B392-3C8EAB8FCF08}">
      <dgm:prSet custT="1"/>
      <dgm:spPr>
        <a:solidFill>
          <a:srgbClr val="FF33CC"/>
        </a:solidFill>
      </dgm:spPr>
      <dgm:t>
        <a:bodyPr/>
        <a:lstStyle/>
        <a:p>
          <a:pPr algn="l"/>
          <a:r>
            <a:rPr lang="es-ES" sz="1400" b="1" dirty="0" smtClean="0"/>
            <a:t>10. Museo </a:t>
          </a:r>
          <a:r>
            <a:rPr lang="es-ES" sz="1400" b="1" dirty="0"/>
            <a:t>Van Gogh, Países Bajos</a:t>
          </a:r>
        </a:p>
      </dgm:t>
    </dgm:pt>
    <dgm:pt modelId="{370B7480-2FB2-4054-B196-714FC03CDBE3}" type="parTrans" cxnId="{7B213AB0-DCB9-44B1-B19C-746E9A61B185}">
      <dgm:prSet/>
      <dgm:spPr/>
      <dgm:t>
        <a:bodyPr/>
        <a:lstStyle/>
        <a:p>
          <a:endParaRPr lang="es-ES" b="1"/>
        </a:p>
      </dgm:t>
    </dgm:pt>
    <dgm:pt modelId="{2D86FB3B-9142-4EFC-B641-8B2924DE65E4}" type="sibTrans" cxnId="{7B213AB0-DCB9-44B1-B19C-746E9A61B185}">
      <dgm:prSet/>
      <dgm:spPr/>
      <dgm:t>
        <a:bodyPr/>
        <a:lstStyle/>
        <a:p>
          <a:endParaRPr lang="es-ES" b="1"/>
        </a:p>
      </dgm:t>
    </dgm:pt>
    <dgm:pt modelId="{EB432610-2443-438A-8D98-FEB7620D86F4}">
      <dgm:prSet custT="1"/>
      <dgm:spPr>
        <a:solidFill>
          <a:srgbClr val="FF33CC"/>
        </a:solidFill>
      </dgm:spPr>
      <dgm:t>
        <a:bodyPr/>
        <a:lstStyle/>
        <a:p>
          <a:pPr algn="l"/>
          <a:r>
            <a:rPr lang="es-ES" sz="1400" b="1" dirty="0" smtClean="0"/>
            <a:t>11. </a:t>
          </a:r>
          <a:r>
            <a:rPr lang="es-ES" sz="1400" b="1" dirty="0" err="1" smtClean="0"/>
            <a:t>Rijksmuseum</a:t>
          </a:r>
          <a:r>
            <a:rPr lang="es-ES" sz="1400" b="1" dirty="0"/>
            <a:t>, Países Bajos</a:t>
          </a:r>
        </a:p>
      </dgm:t>
    </dgm:pt>
    <dgm:pt modelId="{3F4FEC9F-2BF9-4F31-8972-C18A058BCAE6}" type="parTrans" cxnId="{F63B418F-7D4B-4E79-813E-4DAAF39224CD}">
      <dgm:prSet/>
      <dgm:spPr/>
      <dgm:t>
        <a:bodyPr/>
        <a:lstStyle/>
        <a:p>
          <a:endParaRPr lang="es-ES" b="1"/>
        </a:p>
      </dgm:t>
    </dgm:pt>
    <dgm:pt modelId="{A4FB29B8-59E7-4A4A-A5A9-7D3015423471}" type="sibTrans" cxnId="{F63B418F-7D4B-4E79-813E-4DAAF39224CD}">
      <dgm:prSet/>
      <dgm:spPr/>
      <dgm:t>
        <a:bodyPr/>
        <a:lstStyle/>
        <a:p>
          <a:endParaRPr lang="es-ES" b="1"/>
        </a:p>
      </dgm:t>
    </dgm:pt>
    <dgm:pt modelId="{ECADC956-A0F8-4DA4-A699-B0B598FF2873}">
      <dgm:prSet custT="1"/>
      <dgm:spPr>
        <a:solidFill>
          <a:srgbClr val="FF33CC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s-ES" sz="1400" b="1" dirty="0" smtClean="0"/>
            <a:t>12. Royal </a:t>
          </a:r>
          <a:r>
            <a:rPr lang="es-ES" sz="1400" b="1" dirty="0" err="1"/>
            <a:t>Collection</a:t>
          </a:r>
          <a:r>
            <a:rPr lang="es-ES" sz="1400" b="1" dirty="0"/>
            <a:t> Trust, </a:t>
          </a:r>
          <a:endParaRPr lang="es-ES" sz="1400" b="1" dirty="0" smtClean="0"/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S" sz="1400" b="1" dirty="0" smtClean="0"/>
            <a:t>Reino </a:t>
          </a:r>
          <a:r>
            <a:rPr lang="es-ES" sz="1400" b="1" dirty="0"/>
            <a:t>Unido</a:t>
          </a:r>
        </a:p>
      </dgm:t>
    </dgm:pt>
    <dgm:pt modelId="{D4252C49-9ED7-4EB5-9F27-F127B6B1B6AB}" type="parTrans" cxnId="{32528B7C-2B89-441A-AB9F-6525F1143BC3}">
      <dgm:prSet/>
      <dgm:spPr/>
      <dgm:t>
        <a:bodyPr/>
        <a:lstStyle/>
        <a:p>
          <a:endParaRPr lang="es-ES" b="1"/>
        </a:p>
      </dgm:t>
    </dgm:pt>
    <dgm:pt modelId="{284E603E-7706-4B8D-BFAD-6E15DF3C4A48}" type="sibTrans" cxnId="{32528B7C-2B89-441A-AB9F-6525F1143BC3}">
      <dgm:prSet/>
      <dgm:spPr/>
      <dgm:t>
        <a:bodyPr/>
        <a:lstStyle/>
        <a:p>
          <a:endParaRPr lang="es-ES" b="1"/>
        </a:p>
      </dgm:t>
    </dgm:pt>
    <dgm:pt modelId="{86AE1854-8B5A-453D-87B9-789A03B4A192}">
      <dgm:prSet custT="1"/>
      <dgm:spPr>
        <a:solidFill>
          <a:srgbClr val="FF33CC"/>
        </a:solidFill>
      </dgm:spPr>
      <dgm:t>
        <a:bodyPr/>
        <a:lstStyle/>
        <a:p>
          <a:pPr algn="l"/>
          <a:r>
            <a:rPr lang="es-ES" sz="1400" b="1" dirty="0" smtClean="0"/>
            <a:t>14. Albertina</a:t>
          </a:r>
          <a:r>
            <a:rPr lang="es-ES" sz="1400" b="1" dirty="0"/>
            <a:t>, Austria</a:t>
          </a:r>
        </a:p>
      </dgm:t>
    </dgm:pt>
    <dgm:pt modelId="{877A0ECC-2F50-4ABE-931A-3354E9D8C937}" type="parTrans" cxnId="{524540B6-D0CC-435B-9B78-195BF70AC5FD}">
      <dgm:prSet/>
      <dgm:spPr/>
      <dgm:t>
        <a:bodyPr/>
        <a:lstStyle/>
        <a:p>
          <a:endParaRPr lang="es-ES" b="1"/>
        </a:p>
      </dgm:t>
    </dgm:pt>
    <dgm:pt modelId="{EC1FA9C6-8F3F-4183-92B2-88FF77FC3DDD}" type="sibTrans" cxnId="{524540B6-D0CC-435B-9B78-195BF70AC5FD}">
      <dgm:prSet/>
      <dgm:spPr/>
      <dgm:t>
        <a:bodyPr/>
        <a:lstStyle/>
        <a:p>
          <a:endParaRPr lang="es-ES" b="1"/>
        </a:p>
      </dgm:t>
    </dgm:pt>
    <dgm:pt modelId="{BAB2E846-C1FB-4623-ABEE-002B336AA9B1}">
      <dgm:prSet custT="1"/>
      <dgm:spPr>
        <a:solidFill>
          <a:srgbClr val="FF33CC"/>
        </a:solidFill>
      </dgm:spPr>
      <dgm:t>
        <a:bodyPr/>
        <a:lstStyle/>
        <a:p>
          <a:pPr algn="l"/>
          <a:r>
            <a:rPr lang="es-ES" sz="1400" b="1" dirty="0" smtClean="0"/>
            <a:t>1. Museo </a:t>
          </a:r>
          <a:r>
            <a:rPr lang="es-ES" sz="1400" b="1" dirty="0"/>
            <a:t>Botero, Colombia</a:t>
          </a:r>
        </a:p>
      </dgm:t>
    </dgm:pt>
    <dgm:pt modelId="{63D08D52-CDB5-4529-B154-3643B1ED5B75}" type="parTrans" cxnId="{FD692D8A-1D94-4FB2-853A-A169746AF4B8}">
      <dgm:prSet/>
      <dgm:spPr/>
      <dgm:t>
        <a:bodyPr/>
        <a:lstStyle/>
        <a:p>
          <a:endParaRPr lang="es-ES"/>
        </a:p>
      </dgm:t>
    </dgm:pt>
    <dgm:pt modelId="{4A75B0EF-347A-4F69-B20A-94B4CFE03D07}" type="sibTrans" cxnId="{FD692D8A-1D94-4FB2-853A-A169746AF4B8}">
      <dgm:prSet/>
      <dgm:spPr/>
      <dgm:t>
        <a:bodyPr/>
        <a:lstStyle/>
        <a:p>
          <a:endParaRPr lang="es-ES"/>
        </a:p>
      </dgm:t>
    </dgm:pt>
    <dgm:pt modelId="{091E9370-CEDB-4C8A-966F-5BE1EA02FF34}">
      <dgm:prSet custT="1"/>
      <dgm:spPr>
        <a:solidFill>
          <a:srgbClr val="FF33CC"/>
        </a:solidFill>
      </dgm:spPr>
      <dgm:t>
        <a:bodyPr/>
        <a:lstStyle/>
        <a:p>
          <a:pPr algn="l"/>
          <a:r>
            <a:rPr lang="es-ES" sz="1400" b="1" dirty="0" smtClean="0"/>
            <a:t>2. Museo </a:t>
          </a:r>
          <a:r>
            <a:rPr lang="es-ES" sz="1400" b="1" dirty="0"/>
            <a:t>de Arte Moderno (MOMA), E.U.A. </a:t>
          </a:r>
        </a:p>
      </dgm:t>
    </dgm:pt>
    <dgm:pt modelId="{1D956E12-EFBD-41B9-A653-7F8E16678006}" type="parTrans" cxnId="{6A7043AF-7F3A-4994-BFD8-73CE53CE77EC}">
      <dgm:prSet/>
      <dgm:spPr/>
      <dgm:t>
        <a:bodyPr/>
        <a:lstStyle/>
        <a:p>
          <a:endParaRPr lang="es-ES"/>
        </a:p>
      </dgm:t>
    </dgm:pt>
    <dgm:pt modelId="{9AC4EF16-2572-4B91-A081-9761FEB4B956}" type="sibTrans" cxnId="{6A7043AF-7F3A-4994-BFD8-73CE53CE77EC}">
      <dgm:prSet/>
      <dgm:spPr/>
      <dgm:t>
        <a:bodyPr/>
        <a:lstStyle/>
        <a:p>
          <a:endParaRPr lang="es-ES"/>
        </a:p>
      </dgm:t>
    </dgm:pt>
    <dgm:pt modelId="{242C71D4-DDE3-4CD4-811D-43F5CC6CF22E}">
      <dgm:prSet custT="1"/>
      <dgm:spPr>
        <a:solidFill>
          <a:srgbClr val="FF33CC"/>
        </a:solidFill>
      </dgm:spPr>
      <dgm:t>
        <a:bodyPr/>
        <a:lstStyle/>
        <a:p>
          <a:pPr algn="l"/>
          <a:r>
            <a:rPr lang="es-ES" sz="1400" b="1" dirty="0" smtClean="0"/>
            <a:t>3. Museo </a:t>
          </a:r>
          <a:r>
            <a:rPr lang="es-ES" sz="1400" b="1" dirty="0"/>
            <a:t>Metropolitano de Arte, E.U.A.</a:t>
          </a:r>
        </a:p>
      </dgm:t>
    </dgm:pt>
    <dgm:pt modelId="{AE8C11E4-3F05-400A-A201-08F5FC68E8FF}" type="parTrans" cxnId="{40590AD5-51F2-4B54-B15D-BBC8735A8AD7}">
      <dgm:prSet/>
      <dgm:spPr/>
      <dgm:t>
        <a:bodyPr/>
        <a:lstStyle/>
        <a:p>
          <a:endParaRPr lang="es-ES"/>
        </a:p>
      </dgm:t>
    </dgm:pt>
    <dgm:pt modelId="{15BEFE99-84F1-4A7D-B987-E0DAB119BAA1}" type="sibTrans" cxnId="{40590AD5-51F2-4B54-B15D-BBC8735A8AD7}">
      <dgm:prSet/>
      <dgm:spPr/>
      <dgm:t>
        <a:bodyPr/>
        <a:lstStyle/>
        <a:p>
          <a:endParaRPr lang="es-ES"/>
        </a:p>
      </dgm:t>
    </dgm:pt>
    <dgm:pt modelId="{DF2BBE50-5FA9-434E-8BF8-77310D0BE8AA}">
      <dgm:prSet custT="1"/>
      <dgm:spPr>
        <a:solidFill>
          <a:srgbClr val="FF33CC"/>
        </a:solidFill>
      </dgm:spPr>
      <dgm:t>
        <a:bodyPr/>
        <a:lstStyle/>
        <a:p>
          <a:pPr algn="l"/>
          <a:r>
            <a:rPr lang="es-ES" sz="1400" b="1" dirty="0" smtClean="0"/>
            <a:t>4. </a:t>
          </a:r>
          <a:r>
            <a:rPr lang="es-ES" sz="1400" b="1" dirty="0" err="1" smtClean="0"/>
            <a:t>Museum</a:t>
          </a:r>
          <a:r>
            <a:rPr lang="es-ES" sz="1400" b="1" dirty="0" smtClean="0"/>
            <a:t> </a:t>
          </a:r>
          <a:r>
            <a:rPr lang="es-ES" sz="1400" b="1" dirty="0"/>
            <a:t>of Fine </a:t>
          </a:r>
          <a:r>
            <a:rPr lang="es-ES" sz="1400" b="1" dirty="0" err="1"/>
            <a:t>Arts</a:t>
          </a:r>
          <a:r>
            <a:rPr lang="es-ES" sz="1400" b="1" dirty="0"/>
            <a:t>, Hungría</a:t>
          </a:r>
        </a:p>
      </dgm:t>
    </dgm:pt>
    <dgm:pt modelId="{4BBBCD00-3988-42A7-8411-A72D7641F3EC}" type="parTrans" cxnId="{EAE30AFD-2E63-45DC-80E3-BD9D8CEE4414}">
      <dgm:prSet/>
      <dgm:spPr/>
      <dgm:t>
        <a:bodyPr/>
        <a:lstStyle/>
        <a:p>
          <a:endParaRPr lang="es-ES"/>
        </a:p>
      </dgm:t>
    </dgm:pt>
    <dgm:pt modelId="{819EBBB1-C630-4339-8C92-015AD717A5C3}" type="sibTrans" cxnId="{EAE30AFD-2E63-45DC-80E3-BD9D8CEE4414}">
      <dgm:prSet/>
      <dgm:spPr/>
      <dgm:t>
        <a:bodyPr/>
        <a:lstStyle/>
        <a:p>
          <a:endParaRPr lang="es-ES"/>
        </a:p>
      </dgm:t>
    </dgm:pt>
    <dgm:pt modelId="{104FD2E8-99C2-4CD9-A94C-712F4AB72979}">
      <dgm:prSet custT="1"/>
      <dgm:spPr>
        <a:solidFill>
          <a:srgbClr val="FF33CC"/>
        </a:solidFill>
      </dgm:spPr>
      <dgm:t>
        <a:bodyPr/>
        <a:lstStyle/>
        <a:p>
          <a:pPr algn="l"/>
          <a:r>
            <a:rPr lang="es-ES" sz="1400" b="1" dirty="0" smtClean="0"/>
            <a:t>5. Museo </a:t>
          </a:r>
          <a:r>
            <a:rPr lang="es-ES" sz="1400" b="1" dirty="0"/>
            <a:t>de Orsay, Francia</a:t>
          </a:r>
        </a:p>
      </dgm:t>
    </dgm:pt>
    <dgm:pt modelId="{E6163E58-40D6-42EE-8EE4-893DCC642205}" type="parTrans" cxnId="{F22E531A-AE6B-4ED4-8D0B-3BC605953C25}">
      <dgm:prSet/>
      <dgm:spPr/>
      <dgm:t>
        <a:bodyPr/>
        <a:lstStyle/>
        <a:p>
          <a:endParaRPr lang="es-ES"/>
        </a:p>
      </dgm:t>
    </dgm:pt>
    <dgm:pt modelId="{5E3C032A-35CD-44B5-A636-0107E25AFFF1}" type="sibTrans" cxnId="{F22E531A-AE6B-4ED4-8D0B-3BC605953C25}">
      <dgm:prSet/>
      <dgm:spPr/>
      <dgm:t>
        <a:bodyPr/>
        <a:lstStyle/>
        <a:p>
          <a:endParaRPr lang="es-ES"/>
        </a:p>
      </dgm:t>
    </dgm:pt>
    <dgm:pt modelId="{A11EC6FF-D977-4A89-8D4E-5C7958A476AE}">
      <dgm:prSet custT="1"/>
      <dgm:spPr>
        <a:solidFill>
          <a:srgbClr val="FF33CC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s-ES" sz="1400" b="1" dirty="0" smtClean="0"/>
            <a:t>6. Galería </a:t>
          </a:r>
          <a:r>
            <a:rPr lang="es-ES" sz="1400" b="1" dirty="0"/>
            <a:t>Nacional de </a:t>
          </a:r>
          <a:r>
            <a:rPr lang="es-ES" sz="1400" b="1" dirty="0" smtClean="0"/>
            <a:t>Praga,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S" sz="1400" b="1" dirty="0" smtClean="0"/>
            <a:t>República </a:t>
          </a:r>
          <a:r>
            <a:rPr lang="es-ES" sz="1400" b="1" dirty="0"/>
            <a:t>Checa</a:t>
          </a:r>
        </a:p>
      </dgm:t>
    </dgm:pt>
    <dgm:pt modelId="{4DADD656-E701-43BF-969E-749E47595F4B}" type="parTrans" cxnId="{94857BE0-797E-468F-9F6E-E7EBBA34EC88}">
      <dgm:prSet/>
      <dgm:spPr/>
      <dgm:t>
        <a:bodyPr/>
        <a:lstStyle/>
        <a:p>
          <a:endParaRPr lang="es-ES"/>
        </a:p>
      </dgm:t>
    </dgm:pt>
    <dgm:pt modelId="{15225D3E-6121-4488-A1E8-7199C220AB25}" type="sibTrans" cxnId="{94857BE0-797E-468F-9F6E-E7EBBA34EC88}">
      <dgm:prSet/>
      <dgm:spPr/>
      <dgm:t>
        <a:bodyPr/>
        <a:lstStyle/>
        <a:p>
          <a:endParaRPr lang="es-ES"/>
        </a:p>
      </dgm:t>
    </dgm:pt>
    <dgm:pt modelId="{E311DBC7-AB88-49F5-A3A5-E4238CE7FD94}">
      <dgm:prSet custT="1"/>
      <dgm:spPr>
        <a:solidFill>
          <a:srgbClr val="FF33CC"/>
        </a:solidFill>
      </dgm:spPr>
      <dgm:t>
        <a:bodyPr/>
        <a:lstStyle/>
        <a:p>
          <a:pPr algn="l"/>
          <a:r>
            <a:rPr lang="es-ES" sz="1400" b="1" dirty="0" smtClean="0"/>
            <a:t>7. Palacio </a:t>
          </a:r>
          <a:r>
            <a:rPr lang="es-ES" sz="1400" b="1" dirty="0"/>
            <a:t>de Versalles, Francia </a:t>
          </a:r>
        </a:p>
      </dgm:t>
    </dgm:pt>
    <dgm:pt modelId="{C514381C-72EB-47BA-9044-39BA87A1CD53}" type="parTrans" cxnId="{B499273D-2749-47B1-9BFC-9CCC1BBB27D7}">
      <dgm:prSet/>
      <dgm:spPr/>
      <dgm:t>
        <a:bodyPr/>
        <a:lstStyle/>
        <a:p>
          <a:endParaRPr lang="es-ES"/>
        </a:p>
      </dgm:t>
    </dgm:pt>
    <dgm:pt modelId="{9F0395F9-E0C4-4436-BA13-30BFB3161097}" type="sibTrans" cxnId="{B499273D-2749-47B1-9BFC-9CCC1BBB27D7}">
      <dgm:prSet/>
      <dgm:spPr/>
      <dgm:t>
        <a:bodyPr/>
        <a:lstStyle/>
        <a:p>
          <a:endParaRPr lang="es-ES"/>
        </a:p>
      </dgm:t>
    </dgm:pt>
    <dgm:pt modelId="{480DEDD3-931D-40C1-A14C-60DFACED7572}">
      <dgm:prSet custT="1"/>
      <dgm:spPr>
        <a:solidFill>
          <a:srgbClr val="FF33CC"/>
        </a:solidFill>
      </dgm:spPr>
      <dgm:t>
        <a:bodyPr/>
        <a:lstStyle/>
        <a:p>
          <a:pPr algn="l"/>
          <a:r>
            <a:rPr lang="es-ES" sz="1400" b="1" dirty="0" smtClean="0"/>
            <a:t>13. Palacio </a:t>
          </a:r>
          <a:r>
            <a:rPr lang="es-ES" sz="1400" b="1" dirty="0"/>
            <a:t>de Cristal, Museo Reina Sofía, España</a:t>
          </a:r>
        </a:p>
      </dgm:t>
    </dgm:pt>
    <dgm:pt modelId="{5D0F85F8-352C-41B3-B652-9E61E0941808}" type="sibTrans" cxnId="{6BDB4280-58A1-47BA-92CB-B319607F7988}">
      <dgm:prSet/>
      <dgm:spPr/>
      <dgm:t>
        <a:bodyPr/>
        <a:lstStyle/>
        <a:p>
          <a:endParaRPr lang="es-ES" b="1"/>
        </a:p>
      </dgm:t>
    </dgm:pt>
    <dgm:pt modelId="{0B98F32F-5750-4EE7-AAD1-FDB857819F73}" type="parTrans" cxnId="{6BDB4280-58A1-47BA-92CB-B319607F7988}">
      <dgm:prSet/>
      <dgm:spPr/>
      <dgm:t>
        <a:bodyPr/>
        <a:lstStyle/>
        <a:p>
          <a:endParaRPr lang="es-ES" b="1"/>
        </a:p>
      </dgm:t>
    </dgm:pt>
    <dgm:pt modelId="{5A3AB612-6E22-43D1-BC84-E8C269A02986}">
      <dgm:prSet custT="1"/>
      <dgm:spPr>
        <a:solidFill>
          <a:srgbClr val="FF33CC"/>
        </a:solidFill>
      </dgm:spPr>
      <dgm:t>
        <a:bodyPr/>
        <a:lstStyle/>
        <a:p>
          <a:pPr algn="l"/>
          <a:r>
            <a:rPr lang="es-ES" sz="1400" b="1" dirty="0" smtClean="0"/>
            <a:t>15. </a:t>
          </a:r>
          <a:r>
            <a:rPr lang="es-ES" sz="1400" b="1" dirty="0" err="1" smtClean="0"/>
            <a:t>The</a:t>
          </a:r>
          <a:r>
            <a:rPr lang="es-ES" sz="1400" b="1" dirty="0" smtClean="0"/>
            <a:t> </a:t>
          </a:r>
          <a:r>
            <a:rPr lang="es-ES" sz="1400" b="1" dirty="0" err="1"/>
            <a:t>National</a:t>
          </a:r>
          <a:r>
            <a:rPr lang="es-ES" sz="1400" b="1" dirty="0"/>
            <a:t> Ballet of </a:t>
          </a:r>
          <a:r>
            <a:rPr lang="es-ES" sz="1400" b="1" dirty="0" err="1"/>
            <a:t>Canada</a:t>
          </a:r>
          <a:r>
            <a:rPr lang="es-ES" sz="1400" b="1" dirty="0"/>
            <a:t>, Canadá</a:t>
          </a:r>
        </a:p>
      </dgm:t>
    </dgm:pt>
    <dgm:pt modelId="{06A60B99-40E8-49A1-B8DB-E7612DBFD003}" type="parTrans" cxnId="{BB8D6F8F-328F-455E-80B5-39A6CAD1E44A}">
      <dgm:prSet/>
      <dgm:spPr/>
      <dgm:t>
        <a:bodyPr/>
        <a:lstStyle/>
        <a:p>
          <a:endParaRPr lang="es-ES"/>
        </a:p>
      </dgm:t>
    </dgm:pt>
    <dgm:pt modelId="{32ABE30E-1D36-4A17-B5F2-82D71A1CE40C}" type="sibTrans" cxnId="{BB8D6F8F-328F-455E-80B5-39A6CAD1E44A}">
      <dgm:prSet/>
      <dgm:spPr/>
      <dgm:t>
        <a:bodyPr/>
        <a:lstStyle/>
        <a:p>
          <a:endParaRPr lang="es-ES"/>
        </a:p>
      </dgm:t>
    </dgm:pt>
    <dgm:pt modelId="{2D70B8B7-9FD9-4A2D-BA11-87E0734F4B81}" type="pres">
      <dgm:prSet presAssocID="{27540EA0-44A6-499C-9921-42CD7C6DFA1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93A2000-D576-42FE-A340-7E3A81DCC8E4}" type="pres">
      <dgm:prSet presAssocID="{086FD1EA-8812-43D6-B9E3-325F40A37C71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1BEC052F-2E37-4D59-8BE4-C7FDD18C9769}" type="pres">
      <dgm:prSet presAssocID="{086FD1EA-8812-43D6-B9E3-325F40A37C71}" presName="rootComposite1" presStyleCnt="0"/>
      <dgm:spPr/>
      <dgm:t>
        <a:bodyPr/>
        <a:lstStyle/>
        <a:p>
          <a:endParaRPr lang="es-ES"/>
        </a:p>
      </dgm:t>
    </dgm:pt>
    <dgm:pt modelId="{C50BB69B-5D74-4FAA-B94F-43855DBE1366}" type="pres">
      <dgm:prSet presAssocID="{086FD1EA-8812-43D6-B9E3-325F40A37C71}" presName="rootText1" presStyleLbl="node0" presStyleIdx="0" presStyleCnt="1" custScaleX="517672" custScaleY="158688" custLinFactX="20099" custLinFactNeighborX="100000" custLinFactNeighborY="-503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6B63EF0-2626-4C31-AB7D-6AC4FAEE3ECC}" type="pres">
      <dgm:prSet presAssocID="{086FD1EA-8812-43D6-B9E3-325F40A37C71}" presName="rootConnector1" presStyleLbl="node1" presStyleIdx="0" presStyleCnt="0"/>
      <dgm:spPr/>
      <dgm:t>
        <a:bodyPr/>
        <a:lstStyle/>
        <a:p>
          <a:endParaRPr lang="es-ES"/>
        </a:p>
      </dgm:t>
    </dgm:pt>
    <dgm:pt modelId="{B950790E-AC43-43B0-98DC-24B71C516BD0}" type="pres">
      <dgm:prSet presAssocID="{086FD1EA-8812-43D6-B9E3-325F40A37C71}" presName="hierChild2" presStyleCnt="0"/>
      <dgm:spPr/>
      <dgm:t>
        <a:bodyPr/>
        <a:lstStyle/>
        <a:p>
          <a:endParaRPr lang="es-ES"/>
        </a:p>
      </dgm:t>
    </dgm:pt>
    <dgm:pt modelId="{EF2CBE5C-933E-4F7F-8CAA-C2EEFCF75C59}" type="pres">
      <dgm:prSet presAssocID="{4AE6C50C-E8AD-4643-98FF-50A97055D6F8}" presName="Name37" presStyleLbl="parChTrans1D2" presStyleIdx="0" presStyleCnt="2"/>
      <dgm:spPr/>
      <dgm:t>
        <a:bodyPr/>
        <a:lstStyle/>
        <a:p>
          <a:endParaRPr lang="es-ES"/>
        </a:p>
      </dgm:t>
    </dgm:pt>
    <dgm:pt modelId="{3A058355-3303-43CF-9270-20988B38D35E}" type="pres">
      <dgm:prSet presAssocID="{161DE500-81B1-4389-A624-7A3482910080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86669F82-495D-4825-9EC1-341B47CFDA98}" type="pres">
      <dgm:prSet presAssocID="{161DE500-81B1-4389-A624-7A3482910080}" presName="rootComposite" presStyleCnt="0"/>
      <dgm:spPr/>
      <dgm:t>
        <a:bodyPr/>
        <a:lstStyle/>
        <a:p>
          <a:endParaRPr lang="es-ES"/>
        </a:p>
      </dgm:t>
    </dgm:pt>
    <dgm:pt modelId="{AFD60952-100A-4B26-B3F3-075C5555FED6}" type="pres">
      <dgm:prSet presAssocID="{161DE500-81B1-4389-A624-7A3482910080}" presName="rootText" presStyleLbl="node2" presStyleIdx="0" presStyleCnt="2" custScaleX="304925" custScaleY="101976" custLinFactNeighborX="-92744" custLinFactNeighborY="1264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6A8EEBC-7FA9-4FCF-AB23-42A9EDEEBC66}" type="pres">
      <dgm:prSet presAssocID="{161DE500-81B1-4389-A624-7A3482910080}" presName="rootConnector" presStyleLbl="node2" presStyleIdx="0" presStyleCnt="2"/>
      <dgm:spPr/>
      <dgm:t>
        <a:bodyPr/>
        <a:lstStyle/>
        <a:p>
          <a:endParaRPr lang="es-ES"/>
        </a:p>
      </dgm:t>
    </dgm:pt>
    <dgm:pt modelId="{00C4D1F3-609D-4239-AD40-71165634D410}" type="pres">
      <dgm:prSet presAssocID="{161DE500-81B1-4389-A624-7A3482910080}" presName="hierChild4" presStyleCnt="0"/>
      <dgm:spPr/>
      <dgm:t>
        <a:bodyPr/>
        <a:lstStyle/>
        <a:p>
          <a:endParaRPr lang="es-ES"/>
        </a:p>
      </dgm:t>
    </dgm:pt>
    <dgm:pt modelId="{05C5045F-D45D-4F37-BABD-BB5C606EE7CF}" type="pres">
      <dgm:prSet presAssocID="{63D08D52-CDB5-4529-B154-3643B1ED5B75}" presName="Name37" presStyleLbl="parChTrans1D3" presStyleIdx="0" presStyleCnt="15"/>
      <dgm:spPr/>
      <dgm:t>
        <a:bodyPr/>
        <a:lstStyle/>
        <a:p>
          <a:endParaRPr lang="es-ES"/>
        </a:p>
      </dgm:t>
    </dgm:pt>
    <dgm:pt modelId="{756C8AE4-132D-444A-AE57-5102C1B0A59B}" type="pres">
      <dgm:prSet presAssocID="{BAB2E846-C1FB-4623-ABEE-002B336AA9B1}" presName="hierRoot2" presStyleCnt="0">
        <dgm:presLayoutVars>
          <dgm:hierBranch val="init"/>
        </dgm:presLayoutVars>
      </dgm:prSet>
      <dgm:spPr/>
    </dgm:pt>
    <dgm:pt modelId="{BB641E0E-BD41-4AA8-91D1-7838497C6267}" type="pres">
      <dgm:prSet presAssocID="{BAB2E846-C1FB-4623-ABEE-002B336AA9B1}" presName="rootComposite" presStyleCnt="0"/>
      <dgm:spPr/>
    </dgm:pt>
    <dgm:pt modelId="{B2CD4F72-0F47-46DA-85A1-3B7099899DBF}" type="pres">
      <dgm:prSet presAssocID="{BAB2E846-C1FB-4623-ABEE-002B336AA9B1}" presName="rootText" presStyleLbl="node3" presStyleIdx="0" presStyleCnt="15" custScaleX="425974" custScaleY="103876" custLinFactNeighborX="-88334" custLinFactNeighborY="121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5F3F336-302E-450C-9D6B-C191C3969353}" type="pres">
      <dgm:prSet presAssocID="{BAB2E846-C1FB-4623-ABEE-002B336AA9B1}" presName="rootConnector" presStyleLbl="node3" presStyleIdx="0" presStyleCnt="15"/>
      <dgm:spPr/>
      <dgm:t>
        <a:bodyPr/>
        <a:lstStyle/>
        <a:p>
          <a:endParaRPr lang="es-ES"/>
        </a:p>
      </dgm:t>
    </dgm:pt>
    <dgm:pt modelId="{192D08DA-982D-411B-86E2-BF299801A4D7}" type="pres">
      <dgm:prSet presAssocID="{BAB2E846-C1FB-4623-ABEE-002B336AA9B1}" presName="hierChild4" presStyleCnt="0"/>
      <dgm:spPr/>
    </dgm:pt>
    <dgm:pt modelId="{A9217119-3926-4A22-8960-CA8D3BB1BC02}" type="pres">
      <dgm:prSet presAssocID="{BAB2E846-C1FB-4623-ABEE-002B336AA9B1}" presName="hierChild5" presStyleCnt="0"/>
      <dgm:spPr/>
    </dgm:pt>
    <dgm:pt modelId="{26449130-F957-4ACC-AD5F-CE12ED27BE5E}" type="pres">
      <dgm:prSet presAssocID="{1D956E12-EFBD-41B9-A653-7F8E16678006}" presName="Name37" presStyleLbl="parChTrans1D3" presStyleIdx="1" presStyleCnt="15"/>
      <dgm:spPr/>
      <dgm:t>
        <a:bodyPr/>
        <a:lstStyle/>
        <a:p>
          <a:endParaRPr lang="es-ES"/>
        </a:p>
      </dgm:t>
    </dgm:pt>
    <dgm:pt modelId="{9ADDA0E1-11A8-4E06-905C-9BCCE63FD051}" type="pres">
      <dgm:prSet presAssocID="{091E9370-CEDB-4C8A-966F-5BE1EA02FF34}" presName="hierRoot2" presStyleCnt="0">
        <dgm:presLayoutVars>
          <dgm:hierBranch val="init"/>
        </dgm:presLayoutVars>
      </dgm:prSet>
      <dgm:spPr/>
    </dgm:pt>
    <dgm:pt modelId="{5719AE3F-23B0-4C3A-8E2B-27974DF2AE87}" type="pres">
      <dgm:prSet presAssocID="{091E9370-CEDB-4C8A-966F-5BE1EA02FF34}" presName="rootComposite" presStyleCnt="0"/>
      <dgm:spPr/>
    </dgm:pt>
    <dgm:pt modelId="{ED5EFD46-4C2E-4D74-A88F-54DA454FED1D}" type="pres">
      <dgm:prSet presAssocID="{091E9370-CEDB-4C8A-966F-5BE1EA02FF34}" presName="rootText" presStyleLbl="node3" presStyleIdx="1" presStyleCnt="15" custScaleX="425974" custScaleY="117450" custLinFactNeighborX="-88334" custLinFactNeighborY="121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FDB4AA4-514B-4756-B451-F0416EF3BC8F}" type="pres">
      <dgm:prSet presAssocID="{091E9370-CEDB-4C8A-966F-5BE1EA02FF34}" presName="rootConnector" presStyleLbl="node3" presStyleIdx="1" presStyleCnt="15"/>
      <dgm:spPr/>
      <dgm:t>
        <a:bodyPr/>
        <a:lstStyle/>
        <a:p>
          <a:endParaRPr lang="es-ES"/>
        </a:p>
      </dgm:t>
    </dgm:pt>
    <dgm:pt modelId="{B15C0B2F-AA68-40A0-8D9D-58574B9EEAA6}" type="pres">
      <dgm:prSet presAssocID="{091E9370-CEDB-4C8A-966F-5BE1EA02FF34}" presName="hierChild4" presStyleCnt="0"/>
      <dgm:spPr/>
    </dgm:pt>
    <dgm:pt modelId="{40A42A73-2F6F-4677-8097-8CD56D6BFF01}" type="pres">
      <dgm:prSet presAssocID="{091E9370-CEDB-4C8A-966F-5BE1EA02FF34}" presName="hierChild5" presStyleCnt="0"/>
      <dgm:spPr/>
    </dgm:pt>
    <dgm:pt modelId="{24579BA0-5899-4D95-9C1B-B2EEAD0CEB3D}" type="pres">
      <dgm:prSet presAssocID="{AE8C11E4-3F05-400A-A201-08F5FC68E8FF}" presName="Name37" presStyleLbl="parChTrans1D3" presStyleIdx="2" presStyleCnt="15"/>
      <dgm:spPr/>
      <dgm:t>
        <a:bodyPr/>
        <a:lstStyle/>
        <a:p>
          <a:endParaRPr lang="es-ES"/>
        </a:p>
      </dgm:t>
    </dgm:pt>
    <dgm:pt modelId="{B3C1DAAE-0404-484A-A5B6-C59FDD0F63B0}" type="pres">
      <dgm:prSet presAssocID="{242C71D4-DDE3-4CD4-811D-43F5CC6CF22E}" presName="hierRoot2" presStyleCnt="0">
        <dgm:presLayoutVars>
          <dgm:hierBranch val="init"/>
        </dgm:presLayoutVars>
      </dgm:prSet>
      <dgm:spPr/>
    </dgm:pt>
    <dgm:pt modelId="{7BD08545-F507-4657-A80B-8B96DD61D824}" type="pres">
      <dgm:prSet presAssocID="{242C71D4-DDE3-4CD4-811D-43F5CC6CF22E}" presName="rootComposite" presStyleCnt="0"/>
      <dgm:spPr/>
    </dgm:pt>
    <dgm:pt modelId="{3E2A3B4A-ACCD-495F-AB72-E178906CACB2}" type="pres">
      <dgm:prSet presAssocID="{242C71D4-DDE3-4CD4-811D-43F5CC6CF22E}" presName="rootText" presStyleLbl="node3" presStyleIdx="2" presStyleCnt="15" custScaleX="425974" custScaleY="109127" custLinFactNeighborX="-88334" custLinFactNeighborY="121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5A047A2-5525-402C-ADE9-3AC4B772FF65}" type="pres">
      <dgm:prSet presAssocID="{242C71D4-DDE3-4CD4-811D-43F5CC6CF22E}" presName="rootConnector" presStyleLbl="node3" presStyleIdx="2" presStyleCnt="15"/>
      <dgm:spPr/>
      <dgm:t>
        <a:bodyPr/>
        <a:lstStyle/>
        <a:p>
          <a:endParaRPr lang="es-ES"/>
        </a:p>
      </dgm:t>
    </dgm:pt>
    <dgm:pt modelId="{E8038227-0DCE-470C-BB9A-2A3319FAB024}" type="pres">
      <dgm:prSet presAssocID="{242C71D4-DDE3-4CD4-811D-43F5CC6CF22E}" presName="hierChild4" presStyleCnt="0"/>
      <dgm:spPr/>
    </dgm:pt>
    <dgm:pt modelId="{B8C692EE-D566-4DAE-AD22-D40ABA398ABA}" type="pres">
      <dgm:prSet presAssocID="{242C71D4-DDE3-4CD4-811D-43F5CC6CF22E}" presName="hierChild5" presStyleCnt="0"/>
      <dgm:spPr/>
    </dgm:pt>
    <dgm:pt modelId="{C59787E0-3A74-45CA-AFB7-9A27CF3239F5}" type="pres">
      <dgm:prSet presAssocID="{4BBBCD00-3988-42A7-8411-A72D7641F3EC}" presName="Name37" presStyleLbl="parChTrans1D3" presStyleIdx="3" presStyleCnt="15"/>
      <dgm:spPr/>
      <dgm:t>
        <a:bodyPr/>
        <a:lstStyle/>
        <a:p>
          <a:endParaRPr lang="es-ES"/>
        </a:p>
      </dgm:t>
    </dgm:pt>
    <dgm:pt modelId="{4FB68F07-D2A5-4EF7-9819-BA534A7D0523}" type="pres">
      <dgm:prSet presAssocID="{DF2BBE50-5FA9-434E-8BF8-77310D0BE8AA}" presName="hierRoot2" presStyleCnt="0">
        <dgm:presLayoutVars>
          <dgm:hierBranch val="init"/>
        </dgm:presLayoutVars>
      </dgm:prSet>
      <dgm:spPr/>
    </dgm:pt>
    <dgm:pt modelId="{A0A98985-C082-4E75-8CF7-5CA028C3F174}" type="pres">
      <dgm:prSet presAssocID="{DF2BBE50-5FA9-434E-8BF8-77310D0BE8AA}" presName="rootComposite" presStyleCnt="0"/>
      <dgm:spPr/>
    </dgm:pt>
    <dgm:pt modelId="{559577DA-AA2E-4018-BCFB-136B6E0A4593}" type="pres">
      <dgm:prSet presAssocID="{DF2BBE50-5FA9-434E-8BF8-77310D0BE8AA}" presName="rootText" presStyleLbl="node3" presStyleIdx="3" presStyleCnt="15" custScaleX="425974" custScaleY="98710" custLinFactNeighborX="-88334" custLinFactNeighborY="121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EBBFA39-C1A4-4BFC-BE8F-6A844D06F5B7}" type="pres">
      <dgm:prSet presAssocID="{DF2BBE50-5FA9-434E-8BF8-77310D0BE8AA}" presName="rootConnector" presStyleLbl="node3" presStyleIdx="3" presStyleCnt="15"/>
      <dgm:spPr/>
      <dgm:t>
        <a:bodyPr/>
        <a:lstStyle/>
        <a:p>
          <a:endParaRPr lang="es-ES"/>
        </a:p>
      </dgm:t>
    </dgm:pt>
    <dgm:pt modelId="{859E0730-BDFD-4DA2-855A-7F5C8F8315BE}" type="pres">
      <dgm:prSet presAssocID="{DF2BBE50-5FA9-434E-8BF8-77310D0BE8AA}" presName="hierChild4" presStyleCnt="0"/>
      <dgm:spPr/>
    </dgm:pt>
    <dgm:pt modelId="{419F1EED-050B-43FD-A8A5-14F5D0D2DF32}" type="pres">
      <dgm:prSet presAssocID="{DF2BBE50-5FA9-434E-8BF8-77310D0BE8AA}" presName="hierChild5" presStyleCnt="0"/>
      <dgm:spPr/>
    </dgm:pt>
    <dgm:pt modelId="{0BFB8988-1BC9-495A-A5F8-93A43945117C}" type="pres">
      <dgm:prSet presAssocID="{E6163E58-40D6-42EE-8EE4-893DCC642205}" presName="Name37" presStyleLbl="parChTrans1D3" presStyleIdx="4" presStyleCnt="15"/>
      <dgm:spPr/>
      <dgm:t>
        <a:bodyPr/>
        <a:lstStyle/>
        <a:p>
          <a:endParaRPr lang="es-ES"/>
        </a:p>
      </dgm:t>
    </dgm:pt>
    <dgm:pt modelId="{F91D6DC0-390B-4F55-B1D3-45FAF227B942}" type="pres">
      <dgm:prSet presAssocID="{104FD2E8-99C2-4CD9-A94C-712F4AB72979}" presName="hierRoot2" presStyleCnt="0">
        <dgm:presLayoutVars>
          <dgm:hierBranch val="init"/>
        </dgm:presLayoutVars>
      </dgm:prSet>
      <dgm:spPr/>
    </dgm:pt>
    <dgm:pt modelId="{E74AAFD6-733B-4047-8D67-9D53F38AA521}" type="pres">
      <dgm:prSet presAssocID="{104FD2E8-99C2-4CD9-A94C-712F4AB72979}" presName="rootComposite" presStyleCnt="0"/>
      <dgm:spPr/>
    </dgm:pt>
    <dgm:pt modelId="{F925A088-8633-4EDB-9A13-DF35F5FA7DAE}" type="pres">
      <dgm:prSet presAssocID="{104FD2E8-99C2-4CD9-A94C-712F4AB72979}" presName="rootText" presStyleLbl="node3" presStyleIdx="4" presStyleCnt="15" custScaleX="425974" custScaleY="94660" custLinFactNeighborX="-88334" custLinFactNeighborY="121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4A846F8-A103-45CA-AEF6-D1D7DF144AF0}" type="pres">
      <dgm:prSet presAssocID="{104FD2E8-99C2-4CD9-A94C-712F4AB72979}" presName="rootConnector" presStyleLbl="node3" presStyleIdx="4" presStyleCnt="15"/>
      <dgm:spPr/>
      <dgm:t>
        <a:bodyPr/>
        <a:lstStyle/>
        <a:p>
          <a:endParaRPr lang="es-ES"/>
        </a:p>
      </dgm:t>
    </dgm:pt>
    <dgm:pt modelId="{60F2B9DC-0347-47CA-AEB2-0549227E000D}" type="pres">
      <dgm:prSet presAssocID="{104FD2E8-99C2-4CD9-A94C-712F4AB72979}" presName="hierChild4" presStyleCnt="0"/>
      <dgm:spPr/>
    </dgm:pt>
    <dgm:pt modelId="{6BD80A0D-86FF-4295-BFBF-DE49EFC79508}" type="pres">
      <dgm:prSet presAssocID="{104FD2E8-99C2-4CD9-A94C-712F4AB72979}" presName="hierChild5" presStyleCnt="0"/>
      <dgm:spPr/>
    </dgm:pt>
    <dgm:pt modelId="{962545D9-4E0A-4252-B1CA-AC36B521069C}" type="pres">
      <dgm:prSet presAssocID="{4DADD656-E701-43BF-969E-749E47595F4B}" presName="Name37" presStyleLbl="parChTrans1D3" presStyleIdx="5" presStyleCnt="15"/>
      <dgm:spPr/>
      <dgm:t>
        <a:bodyPr/>
        <a:lstStyle/>
        <a:p>
          <a:endParaRPr lang="es-ES"/>
        </a:p>
      </dgm:t>
    </dgm:pt>
    <dgm:pt modelId="{113AD7B8-A843-44CD-A8FB-5C41A26F25E3}" type="pres">
      <dgm:prSet presAssocID="{A11EC6FF-D977-4A89-8D4E-5C7958A476AE}" presName="hierRoot2" presStyleCnt="0">
        <dgm:presLayoutVars>
          <dgm:hierBranch val="init"/>
        </dgm:presLayoutVars>
      </dgm:prSet>
      <dgm:spPr/>
    </dgm:pt>
    <dgm:pt modelId="{5CEB10D5-7E4E-4A5B-BC44-793DE8EAB5A1}" type="pres">
      <dgm:prSet presAssocID="{A11EC6FF-D977-4A89-8D4E-5C7958A476AE}" presName="rootComposite" presStyleCnt="0"/>
      <dgm:spPr/>
    </dgm:pt>
    <dgm:pt modelId="{E224FB7D-50BA-42B6-8922-35B25E4908F9}" type="pres">
      <dgm:prSet presAssocID="{A11EC6FF-D977-4A89-8D4E-5C7958A476AE}" presName="rootText" presStyleLbl="node3" presStyleIdx="5" presStyleCnt="15" custScaleX="425974" custScaleY="136169" custLinFactNeighborX="-88334" custLinFactNeighborY="121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A5B271F-845B-431B-8B7D-8D5D437E6602}" type="pres">
      <dgm:prSet presAssocID="{A11EC6FF-D977-4A89-8D4E-5C7958A476AE}" presName="rootConnector" presStyleLbl="node3" presStyleIdx="5" presStyleCnt="15"/>
      <dgm:spPr/>
      <dgm:t>
        <a:bodyPr/>
        <a:lstStyle/>
        <a:p>
          <a:endParaRPr lang="es-ES"/>
        </a:p>
      </dgm:t>
    </dgm:pt>
    <dgm:pt modelId="{884D3E52-C555-4E67-A095-472EF0562C8E}" type="pres">
      <dgm:prSet presAssocID="{A11EC6FF-D977-4A89-8D4E-5C7958A476AE}" presName="hierChild4" presStyleCnt="0"/>
      <dgm:spPr/>
    </dgm:pt>
    <dgm:pt modelId="{BC893EBC-2470-41F1-993C-F9843E160B92}" type="pres">
      <dgm:prSet presAssocID="{A11EC6FF-D977-4A89-8D4E-5C7958A476AE}" presName="hierChild5" presStyleCnt="0"/>
      <dgm:spPr/>
    </dgm:pt>
    <dgm:pt modelId="{85C6E09E-E48F-4A20-A6D0-4AAAAC7D1232}" type="pres">
      <dgm:prSet presAssocID="{C514381C-72EB-47BA-9044-39BA87A1CD53}" presName="Name37" presStyleLbl="parChTrans1D3" presStyleIdx="6" presStyleCnt="15"/>
      <dgm:spPr/>
      <dgm:t>
        <a:bodyPr/>
        <a:lstStyle/>
        <a:p>
          <a:endParaRPr lang="es-ES"/>
        </a:p>
      </dgm:t>
    </dgm:pt>
    <dgm:pt modelId="{8890370B-60FC-4782-83C5-1ACC1DC15746}" type="pres">
      <dgm:prSet presAssocID="{E311DBC7-AB88-49F5-A3A5-E4238CE7FD94}" presName="hierRoot2" presStyleCnt="0">
        <dgm:presLayoutVars>
          <dgm:hierBranch val="init"/>
        </dgm:presLayoutVars>
      </dgm:prSet>
      <dgm:spPr/>
    </dgm:pt>
    <dgm:pt modelId="{411CD498-211C-42AA-A75F-77B6F8414F84}" type="pres">
      <dgm:prSet presAssocID="{E311DBC7-AB88-49F5-A3A5-E4238CE7FD94}" presName="rootComposite" presStyleCnt="0"/>
      <dgm:spPr/>
    </dgm:pt>
    <dgm:pt modelId="{417533FD-171D-44D2-85FD-DA917DB1E439}" type="pres">
      <dgm:prSet presAssocID="{E311DBC7-AB88-49F5-A3A5-E4238CE7FD94}" presName="rootText" presStyleLbl="node3" presStyleIdx="6" presStyleCnt="15" custScaleX="425974" custScaleY="96091" custLinFactNeighborX="-88334" custLinFactNeighborY="121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9270795-7820-4994-8EF3-C75A283D6E49}" type="pres">
      <dgm:prSet presAssocID="{E311DBC7-AB88-49F5-A3A5-E4238CE7FD94}" presName="rootConnector" presStyleLbl="node3" presStyleIdx="6" presStyleCnt="15"/>
      <dgm:spPr/>
      <dgm:t>
        <a:bodyPr/>
        <a:lstStyle/>
        <a:p>
          <a:endParaRPr lang="es-ES"/>
        </a:p>
      </dgm:t>
    </dgm:pt>
    <dgm:pt modelId="{AF661AC7-DD76-4F99-B464-D898B51089E2}" type="pres">
      <dgm:prSet presAssocID="{E311DBC7-AB88-49F5-A3A5-E4238CE7FD94}" presName="hierChild4" presStyleCnt="0"/>
      <dgm:spPr/>
    </dgm:pt>
    <dgm:pt modelId="{E991D011-AAE0-48D7-8258-B2BDA802BC44}" type="pres">
      <dgm:prSet presAssocID="{E311DBC7-AB88-49F5-A3A5-E4238CE7FD94}" presName="hierChild5" presStyleCnt="0"/>
      <dgm:spPr/>
    </dgm:pt>
    <dgm:pt modelId="{5E8E1E75-C3F6-4DE3-8AB5-5D6FF06F7D04}" type="pres">
      <dgm:prSet presAssocID="{161DE500-81B1-4389-A624-7A3482910080}" presName="hierChild5" presStyleCnt="0"/>
      <dgm:spPr/>
      <dgm:t>
        <a:bodyPr/>
        <a:lstStyle/>
        <a:p>
          <a:endParaRPr lang="es-ES"/>
        </a:p>
      </dgm:t>
    </dgm:pt>
    <dgm:pt modelId="{1D59F7A4-C0BB-4F86-AC89-37CDBE6833DA}" type="pres">
      <dgm:prSet presAssocID="{2A2068B8-6E84-472B-8DB4-C94755AC78D8}" presName="Name37" presStyleLbl="parChTrans1D2" presStyleIdx="1" presStyleCnt="2"/>
      <dgm:spPr/>
      <dgm:t>
        <a:bodyPr/>
        <a:lstStyle/>
        <a:p>
          <a:endParaRPr lang="es-ES"/>
        </a:p>
      </dgm:t>
    </dgm:pt>
    <dgm:pt modelId="{12F7B99B-420D-40D9-9E43-BA045F7F05DB}" type="pres">
      <dgm:prSet presAssocID="{C90E46A0-D928-4CEC-9B36-22A53010310D}" presName="hierRoot2" presStyleCnt="0">
        <dgm:presLayoutVars>
          <dgm:hierBranch val="init"/>
        </dgm:presLayoutVars>
      </dgm:prSet>
      <dgm:spPr/>
    </dgm:pt>
    <dgm:pt modelId="{0B120759-B12C-4999-91DE-06D3BFCAF4CE}" type="pres">
      <dgm:prSet presAssocID="{C90E46A0-D928-4CEC-9B36-22A53010310D}" presName="rootComposite" presStyleCnt="0"/>
      <dgm:spPr/>
    </dgm:pt>
    <dgm:pt modelId="{CEE80289-C91F-45F0-91E2-D03A896AFB36}" type="pres">
      <dgm:prSet presAssocID="{C90E46A0-D928-4CEC-9B36-22A53010310D}" presName="rootText" presStyleLbl="node2" presStyleIdx="1" presStyleCnt="2" custScaleX="341290" custScaleY="99745" custLinFactX="16065" custLinFactNeighborX="100000" custLinFactNeighborY="2448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7B8E326-9DBA-43EB-9D75-62AED7704816}" type="pres">
      <dgm:prSet presAssocID="{C90E46A0-D928-4CEC-9B36-22A53010310D}" presName="rootConnector" presStyleLbl="node2" presStyleIdx="1" presStyleCnt="2"/>
      <dgm:spPr/>
      <dgm:t>
        <a:bodyPr/>
        <a:lstStyle/>
        <a:p>
          <a:endParaRPr lang="es-ES"/>
        </a:p>
      </dgm:t>
    </dgm:pt>
    <dgm:pt modelId="{272E9C87-0AB4-4307-9D44-777AF88181D5}" type="pres">
      <dgm:prSet presAssocID="{C90E46A0-D928-4CEC-9B36-22A53010310D}" presName="hierChild4" presStyleCnt="0"/>
      <dgm:spPr/>
    </dgm:pt>
    <dgm:pt modelId="{8118992B-F8C9-4B09-A97F-CDAD11D8D92D}" type="pres">
      <dgm:prSet presAssocID="{0B4ED503-4A42-4DA8-838C-AE2C110B031F}" presName="Name37" presStyleLbl="parChTrans1D3" presStyleIdx="7" presStyleCnt="15"/>
      <dgm:spPr/>
      <dgm:t>
        <a:bodyPr/>
        <a:lstStyle/>
        <a:p>
          <a:endParaRPr lang="es-ES"/>
        </a:p>
      </dgm:t>
    </dgm:pt>
    <dgm:pt modelId="{067DFC66-C491-436C-BF17-19FB4D107391}" type="pres">
      <dgm:prSet presAssocID="{E38AF1EC-DB27-4D4A-8FAE-A2ADC9E15426}" presName="hierRoot2" presStyleCnt="0">
        <dgm:presLayoutVars>
          <dgm:hierBranch val="r"/>
        </dgm:presLayoutVars>
      </dgm:prSet>
      <dgm:spPr/>
    </dgm:pt>
    <dgm:pt modelId="{EF6AF97D-FF14-4523-BF46-8AC579DD5814}" type="pres">
      <dgm:prSet presAssocID="{E38AF1EC-DB27-4D4A-8FAE-A2ADC9E15426}" presName="rootComposite" presStyleCnt="0"/>
      <dgm:spPr/>
    </dgm:pt>
    <dgm:pt modelId="{885D3CB7-C82F-4230-83B2-7EFD9F83D015}" type="pres">
      <dgm:prSet presAssocID="{E38AF1EC-DB27-4D4A-8FAE-A2ADC9E15426}" presName="rootText" presStyleLbl="node3" presStyleIdx="7" presStyleCnt="15" custScaleX="411704" custScaleY="111896" custLinFactX="31688" custLinFactNeighborX="100000" custLinFactNeighborY="1319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273317E-4A34-4FA1-A4D8-43819C0F128B}" type="pres">
      <dgm:prSet presAssocID="{E38AF1EC-DB27-4D4A-8FAE-A2ADC9E15426}" presName="rootConnector" presStyleLbl="node3" presStyleIdx="7" presStyleCnt="15"/>
      <dgm:spPr/>
      <dgm:t>
        <a:bodyPr/>
        <a:lstStyle/>
        <a:p>
          <a:endParaRPr lang="es-ES"/>
        </a:p>
      </dgm:t>
    </dgm:pt>
    <dgm:pt modelId="{91EB9568-31D3-44B7-8C51-7D2C9D7E6401}" type="pres">
      <dgm:prSet presAssocID="{E38AF1EC-DB27-4D4A-8FAE-A2ADC9E15426}" presName="hierChild4" presStyleCnt="0"/>
      <dgm:spPr/>
    </dgm:pt>
    <dgm:pt modelId="{591564C0-BA37-4BC2-BAB8-FDA282D27CE5}" type="pres">
      <dgm:prSet presAssocID="{E38AF1EC-DB27-4D4A-8FAE-A2ADC9E15426}" presName="hierChild5" presStyleCnt="0"/>
      <dgm:spPr/>
    </dgm:pt>
    <dgm:pt modelId="{AA86E915-C116-41BC-8FC0-C9BD0B737F1A}" type="pres">
      <dgm:prSet presAssocID="{B550F9C6-5BCF-47CF-ABA1-C862E73D5441}" presName="Name37" presStyleLbl="parChTrans1D3" presStyleIdx="8" presStyleCnt="15"/>
      <dgm:spPr/>
      <dgm:t>
        <a:bodyPr/>
        <a:lstStyle/>
        <a:p>
          <a:endParaRPr lang="es-ES"/>
        </a:p>
      </dgm:t>
    </dgm:pt>
    <dgm:pt modelId="{B2D8BBFC-139E-4DD4-A6D8-F22780BD04DB}" type="pres">
      <dgm:prSet presAssocID="{B6F4358F-19ED-4DE6-940F-3BDCC252E8B9}" presName="hierRoot2" presStyleCnt="0">
        <dgm:presLayoutVars>
          <dgm:hierBranch val="init"/>
        </dgm:presLayoutVars>
      </dgm:prSet>
      <dgm:spPr/>
    </dgm:pt>
    <dgm:pt modelId="{3AFE3FC8-D000-4394-B43A-6B4902C72EAA}" type="pres">
      <dgm:prSet presAssocID="{B6F4358F-19ED-4DE6-940F-3BDCC252E8B9}" presName="rootComposite" presStyleCnt="0"/>
      <dgm:spPr/>
    </dgm:pt>
    <dgm:pt modelId="{68EE8D0E-DACB-4FED-86BC-194B279295D3}" type="pres">
      <dgm:prSet presAssocID="{B6F4358F-19ED-4DE6-940F-3BDCC252E8B9}" presName="rootText" presStyleLbl="node3" presStyleIdx="8" presStyleCnt="15" custScaleX="411704" custScaleY="111896" custLinFactX="30755" custLinFactNeighborX="100000" custLinFactNeighborY="97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1A2D0A5-42AF-469A-A4EB-F18918DF532A}" type="pres">
      <dgm:prSet presAssocID="{B6F4358F-19ED-4DE6-940F-3BDCC252E8B9}" presName="rootConnector" presStyleLbl="node3" presStyleIdx="8" presStyleCnt="15"/>
      <dgm:spPr/>
      <dgm:t>
        <a:bodyPr/>
        <a:lstStyle/>
        <a:p>
          <a:endParaRPr lang="es-ES"/>
        </a:p>
      </dgm:t>
    </dgm:pt>
    <dgm:pt modelId="{290FCE3F-38B7-4238-BD10-797BDA16C368}" type="pres">
      <dgm:prSet presAssocID="{B6F4358F-19ED-4DE6-940F-3BDCC252E8B9}" presName="hierChild4" presStyleCnt="0"/>
      <dgm:spPr/>
    </dgm:pt>
    <dgm:pt modelId="{CAEA7F55-440F-4FAC-BF61-A98BB636F766}" type="pres">
      <dgm:prSet presAssocID="{B6F4358F-19ED-4DE6-940F-3BDCC252E8B9}" presName="hierChild5" presStyleCnt="0"/>
      <dgm:spPr/>
    </dgm:pt>
    <dgm:pt modelId="{08126EF9-18D8-42B9-B339-FA861B0A5A8E}" type="pres">
      <dgm:prSet presAssocID="{370B7480-2FB2-4054-B196-714FC03CDBE3}" presName="Name37" presStyleLbl="parChTrans1D3" presStyleIdx="9" presStyleCnt="15"/>
      <dgm:spPr/>
      <dgm:t>
        <a:bodyPr/>
        <a:lstStyle/>
        <a:p>
          <a:endParaRPr lang="es-ES"/>
        </a:p>
      </dgm:t>
    </dgm:pt>
    <dgm:pt modelId="{03979B61-CFA6-4FAA-8961-4FA4E796FCCD}" type="pres">
      <dgm:prSet presAssocID="{5331142E-6DB9-444D-B392-3C8EAB8FCF08}" presName="hierRoot2" presStyleCnt="0">
        <dgm:presLayoutVars>
          <dgm:hierBranch val="init"/>
        </dgm:presLayoutVars>
      </dgm:prSet>
      <dgm:spPr/>
    </dgm:pt>
    <dgm:pt modelId="{4CA74BD5-5E9F-4F1B-9C8B-EF1CD29B3F9C}" type="pres">
      <dgm:prSet presAssocID="{5331142E-6DB9-444D-B392-3C8EAB8FCF08}" presName="rootComposite" presStyleCnt="0"/>
      <dgm:spPr/>
    </dgm:pt>
    <dgm:pt modelId="{41D93CC0-A8B8-4776-A868-DC0D32561AA3}" type="pres">
      <dgm:prSet presAssocID="{5331142E-6DB9-444D-B392-3C8EAB8FCF08}" presName="rootText" presStyleLbl="node3" presStyleIdx="9" presStyleCnt="15" custScaleX="411704" custScaleY="111896" custLinFactX="30755" custLinFactNeighborX="100000" custLinFactNeighborY="-818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D84AD34-BFDD-4AC9-B5F4-1F458E75A58C}" type="pres">
      <dgm:prSet presAssocID="{5331142E-6DB9-444D-B392-3C8EAB8FCF08}" presName="rootConnector" presStyleLbl="node3" presStyleIdx="9" presStyleCnt="15"/>
      <dgm:spPr/>
      <dgm:t>
        <a:bodyPr/>
        <a:lstStyle/>
        <a:p>
          <a:endParaRPr lang="es-ES"/>
        </a:p>
      </dgm:t>
    </dgm:pt>
    <dgm:pt modelId="{254B5B94-8994-4065-8E96-77A709FFD9E8}" type="pres">
      <dgm:prSet presAssocID="{5331142E-6DB9-444D-B392-3C8EAB8FCF08}" presName="hierChild4" presStyleCnt="0"/>
      <dgm:spPr/>
    </dgm:pt>
    <dgm:pt modelId="{20587E18-B6B9-49B6-BEA3-CF678D10564E}" type="pres">
      <dgm:prSet presAssocID="{5331142E-6DB9-444D-B392-3C8EAB8FCF08}" presName="hierChild5" presStyleCnt="0"/>
      <dgm:spPr/>
    </dgm:pt>
    <dgm:pt modelId="{B30B0D40-856A-418B-84E4-2774AF116714}" type="pres">
      <dgm:prSet presAssocID="{3F4FEC9F-2BF9-4F31-8972-C18A058BCAE6}" presName="Name37" presStyleLbl="parChTrans1D3" presStyleIdx="10" presStyleCnt="15"/>
      <dgm:spPr/>
      <dgm:t>
        <a:bodyPr/>
        <a:lstStyle/>
        <a:p>
          <a:endParaRPr lang="es-ES"/>
        </a:p>
      </dgm:t>
    </dgm:pt>
    <dgm:pt modelId="{2FF8AAD8-1D86-4527-8802-CD27A08BD8D6}" type="pres">
      <dgm:prSet presAssocID="{EB432610-2443-438A-8D98-FEB7620D86F4}" presName="hierRoot2" presStyleCnt="0">
        <dgm:presLayoutVars>
          <dgm:hierBranch val="init"/>
        </dgm:presLayoutVars>
      </dgm:prSet>
      <dgm:spPr/>
    </dgm:pt>
    <dgm:pt modelId="{0473ECC7-6EBE-4758-BCE2-29D14A925B55}" type="pres">
      <dgm:prSet presAssocID="{EB432610-2443-438A-8D98-FEB7620D86F4}" presName="rootComposite" presStyleCnt="0"/>
      <dgm:spPr/>
    </dgm:pt>
    <dgm:pt modelId="{3FA747C8-0FE6-418B-B0DE-F60C56E28168}" type="pres">
      <dgm:prSet presAssocID="{EB432610-2443-438A-8D98-FEB7620D86F4}" presName="rootText" presStyleLbl="node3" presStyleIdx="10" presStyleCnt="15" custScaleX="411704" custScaleY="111896" custLinFactX="30755" custLinFactNeighborX="100000" custLinFactNeighborY="-1734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FCD24E9-75CE-4B2C-816C-A337A27BCA0E}" type="pres">
      <dgm:prSet presAssocID="{EB432610-2443-438A-8D98-FEB7620D86F4}" presName="rootConnector" presStyleLbl="node3" presStyleIdx="10" presStyleCnt="15"/>
      <dgm:spPr/>
      <dgm:t>
        <a:bodyPr/>
        <a:lstStyle/>
        <a:p>
          <a:endParaRPr lang="es-ES"/>
        </a:p>
      </dgm:t>
    </dgm:pt>
    <dgm:pt modelId="{23BF9DC2-947A-409E-9E7E-8334432AB40A}" type="pres">
      <dgm:prSet presAssocID="{EB432610-2443-438A-8D98-FEB7620D86F4}" presName="hierChild4" presStyleCnt="0"/>
      <dgm:spPr/>
    </dgm:pt>
    <dgm:pt modelId="{37D0EB7F-F0DB-427A-A489-448087EF9005}" type="pres">
      <dgm:prSet presAssocID="{EB432610-2443-438A-8D98-FEB7620D86F4}" presName="hierChild5" presStyleCnt="0"/>
      <dgm:spPr/>
    </dgm:pt>
    <dgm:pt modelId="{A3D71B96-C2B3-4DE9-BA3E-309D4FA6DAEA}" type="pres">
      <dgm:prSet presAssocID="{D4252C49-9ED7-4EB5-9F27-F127B6B1B6AB}" presName="Name37" presStyleLbl="parChTrans1D3" presStyleIdx="11" presStyleCnt="15"/>
      <dgm:spPr/>
      <dgm:t>
        <a:bodyPr/>
        <a:lstStyle/>
        <a:p>
          <a:endParaRPr lang="es-ES"/>
        </a:p>
      </dgm:t>
    </dgm:pt>
    <dgm:pt modelId="{24943518-4EB0-41AE-B821-536090111826}" type="pres">
      <dgm:prSet presAssocID="{ECADC956-A0F8-4DA4-A699-B0B598FF2873}" presName="hierRoot2" presStyleCnt="0">
        <dgm:presLayoutVars>
          <dgm:hierBranch val="init"/>
        </dgm:presLayoutVars>
      </dgm:prSet>
      <dgm:spPr/>
    </dgm:pt>
    <dgm:pt modelId="{573654BE-1973-47B1-B937-7F5B83F95DF2}" type="pres">
      <dgm:prSet presAssocID="{ECADC956-A0F8-4DA4-A699-B0B598FF2873}" presName="rootComposite" presStyleCnt="0"/>
      <dgm:spPr/>
    </dgm:pt>
    <dgm:pt modelId="{30AC7CE5-C359-4109-A968-33149270B8DF}" type="pres">
      <dgm:prSet presAssocID="{ECADC956-A0F8-4DA4-A699-B0B598FF2873}" presName="rootText" presStyleLbl="node3" presStyleIdx="11" presStyleCnt="15" custScaleX="411704" custScaleY="111896" custLinFactX="30755" custLinFactNeighborX="100000" custLinFactNeighborY="-234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72E5D8F-0B3C-4CF2-B1C8-B710D10CEC23}" type="pres">
      <dgm:prSet presAssocID="{ECADC956-A0F8-4DA4-A699-B0B598FF2873}" presName="rootConnector" presStyleLbl="node3" presStyleIdx="11" presStyleCnt="15"/>
      <dgm:spPr/>
      <dgm:t>
        <a:bodyPr/>
        <a:lstStyle/>
        <a:p>
          <a:endParaRPr lang="es-ES"/>
        </a:p>
      </dgm:t>
    </dgm:pt>
    <dgm:pt modelId="{BC2353FE-0825-49EE-95AA-47B5ED126ACE}" type="pres">
      <dgm:prSet presAssocID="{ECADC956-A0F8-4DA4-A699-B0B598FF2873}" presName="hierChild4" presStyleCnt="0"/>
      <dgm:spPr/>
    </dgm:pt>
    <dgm:pt modelId="{A99C8759-C5E4-4F43-AED5-02885A309BA0}" type="pres">
      <dgm:prSet presAssocID="{ECADC956-A0F8-4DA4-A699-B0B598FF2873}" presName="hierChild5" presStyleCnt="0"/>
      <dgm:spPr/>
    </dgm:pt>
    <dgm:pt modelId="{B73D4086-B0EB-4BDA-B7DA-055C6429366C}" type="pres">
      <dgm:prSet presAssocID="{0B98F32F-5750-4EE7-AAD1-FDB857819F73}" presName="Name37" presStyleLbl="parChTrans1D3" presStyleIdx="12" presStyleCnt="15"/>
      <dgm:spPr/>
      <dgm:t>
        <a:bodyPr/>
        <a:lstStyle/>
        <a:p>
          <a:endParaRPr lang="es-ES"/>
        </a:p>
      </dgm:t>
    </dgm:pt>
    <dgm:pt modelId="{C551E45F-C88F-4FD0-8A2D-833CDCC2A085}" type="pres">
      <dgm:prSet presAssocID="{480DEDD3-931D-40C1-A14C-60DFACED7572}" presName="hierRoot2" presStyleCnt="0">
        <dgm:presLayoutVars>
          <dgm:hierBranch val="init"/>
        </dgm:presLayoutVars>
      </dgm:prSet>
      <dgm:spPr/>
    </dgm:pt>
    <dgm:pt modelId="{EC5CD1D1-133F-4DEC-9324-1D060FF03BCE}" type="pres">
      <dgm:prSet presAssocID="{480DEDD3-931D-40C1-A14C-60DFACED7572}" presName="rootComposite" presStyleCnt="0"/>
      <dgm:spPr/>
    </dgm:pt>
    <dgm:pt modelId="{19D22CBD-82A9-4ACF-BB79-206DACDD00E8}" type="pres">
      <dgm:prSet presAssocID="{480DEDD3-931D-40C1-A14C-60DFACED7572}" presName="rootText" presStyleLbl="node3" presStyleIdx="12" presStyleCnt="15" custScaleX="411704" custScaleY="111896" custLinFactX="30755" custLinFactNeighborX="100000" custLinFactNeighborY="-3238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CF4D7E4-0028-4A01-89C6-BD2BCAAF8DE0}" type="pres">
      <dgm:prSet presAssocID="{480DEDD3-931D-40C1-A14C-60DFACED7572}" presName="rootConnector" presStyleLbl="node3" presStyleIdx="12" presStyleCnt="15"/>
      <dgm:spPr/>
      <dgm:t>
        <a:bodyPr/>
        <a:lstStyle/>
        <a:p>
          <a:endParaRPr lang="es-ES"/>
        </a:p>
      </dgm:t>
    </dgm:pt>
    <dgm:pt modelId="{2AA8E3FA-D97A-477B-9BF2-47D66A503316}" type="pres">
      <dgm:prSet presAssocID="{480DEDD3-931D-40C1-A14C-60DFACED7572}" presName="hierChild4" presStyleCnt="0"/>
      <dgm:spPr/>
    </dgm:pt>
    <dgm:pt modelId="{F75DFCF3-03D5-44A5-A0FF-961644FA07FB}" type="pres">
      <dgm:prSet presAssocID="{480DEDD3-931D-40C1-A14C-60DFACED7572}" presName="hierChild5" presStyleCnt="0"/>
      <dgm:spPr/>
    </dgm:pt>
    <dgm:pt modelId="{86954135-CB9C-4611-AF5F-FC13C69DFEA9}" type="pres">
      <dgm:prSet presAssocID="{877A0ECC-2F50-4ABE-931A-3354E9D8C937}" presName="Name37" presStyleLbl="parChTrans1D3" presStyleIdx="13" presStyleCnt="15"/>
      <dgm:spPr/>
      <dgm:t>
        <a:bodyPr/>
        <a:lstStyle/>
        <a:p>
          <a:endParaRPr lang="es-ES"/>
        </a:p>
      </dgm:t>
    </dgm:pt>
    <dgm:pt modelId="{C2616D70-2F18-4D16-A08C-49FFBBDCCB10}" type="pres">
      <dgm:prSet presAssocID="{86AE1854-8B5A-453D-87B9-789A03B4A192}" presName="hierRoot2" presStyleCnt="0">
        <dgm:presLayoutVars>
          <dgm:hierBranch val="init"/>
        </dgm:presLayoutVars>
      </dgm:prSet>
      <dgm:spPr/>
    </dgm:pt>
    <dgm:pt modelId="{D1A554EA-2F8E-4FE4-9A6B-0CC060B798FF}" type="pres">
      <dgm:prSet presAssocID="{86AE1854-8B5A-453D-87B9-789A03B4A192}" presName="rootComposite" presStyleCnt="0"/>
      <dgm:spPr/>
    </dgm:pt>
    <dgm:pt modelId="{8964B202-1A36-4841-B5A0-880B2B75283A}" type="pres">
      <dgm:prSet presAssocID="{86AE1854-8B5A-453D-87B9-789A03B4A192}" presName="rootText" presStyleLbl="node3" presStyleIdx="13" presStyleCnt="15" custScaleX="411704" custScaleY="111896" custLinFactX="30755" custLinFactNeighborX="100000" custLinFactNeighborY="-4579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28B0094-670E-4EB7-BEE6-A05E23282278}" type="pres">
      <dgm:prSet presAssocID="{86AE1854-8B5A-453D-87B9-789A03B4A192}" presName="rootConnector" presStyleLbl="node3" presStyleIdx="13" presStyleCnt="15"/>
      <dgm:spPr/>
      <dgm:t>
        <a:bodyPr/>
        <a:lstStyle/>
        <a:p>
          <a:endParaRPr lang="es-ES"/>
        </a:p>
      </dgm:t>
    </dgm:pt>
    <dgm:pt modelId="{D42CF31D-2B06-48DE-AA81-A79C9AF7EDA8}" type="pres">
      <dgm:prSet presAssocID="{86AE1854-8B5A-453D-87B9-789A03B4A192}" presName="hierChild4" presStyleCnt="0"/>
      <dgm:spPr/>
    </dgm:pt>
    <dgm:pt modelId="{C440D1DE-48F4-4006-A1CE-6C3BA8FA98A5}" type="pres">
      <dgm:prSet presAssocID="{86AE1854-8B5A-453D-87B9-789A03B4A192}" presName="hierChild5" presStyleCnt="0"/>
      <dgm:spPr/>
    </dgm:pt>
    <dgm:pt modelId="{C02314CA-5EF0-404C-9B5A-47142710D700}" type="pres">
      <dgm:prSet presAssocID="{06A60B99-40E8-49A1-B8DB-E7612DBFD003}" presName="Name37" presStyleLbl="parChTrans1D3" presStyleIdx="14" presStyleCnt="15"/>
      <dgm:spPr/>
      <dgm:t>
        <a:bodyPr/>
        <a:lstStyle/>
        <a:p>
          <a:endParaRPr lang="es-ES"/>
        </a:p>
      </dgm:t>
    </dgm:pt>
    <dgm:pt modelId="{8B0AB7DC-D572-4D2F-AC63-BFC358D163FB}" type="pres">
      <dgm:prSet presAssocID="{5A3AB612-6E22-43D1-BC84-E8C269A02986}" presName="hierRoot2" presStyleCnt="0">
        <dgm:presLayoutVars>
          <dgm:hierBranch val="init"/>
        </dgm:presLayoutVars>
      </dgm:prSet>
      <dgm:spPr/>
    </dgm:pt>
    <dgm:pt modelId="{5E41B1D5-3C1C-4B67-971F-3421B24D3A00}" type="pres">
      <dgm:prSet presAssocID="{5A3AB612-6E22-43D1-BC84-E8C269A02986}" presName="rootComposite" presStyleCnt="0"/>
      <dgm:spPr/>
    </dgm:pt>
    <dgm:pt modelId="{2331AFB4-EC35-41A0-8975-D53F7A3C8D42}" type="pres">
      <dgm:prSet presAssocID="{5A3AB612-6E22-43D1-BC84-E8C269A02986}" presName="rootText" presStyleLbl="node3" presStyleIdx="14" presStyleCnt="15" custScaleX="411704" custScaleY="111896" custLinFactX="30755" custLinFactNeighborX="100000" custLinFactNeighborY="-4579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EC7C679-3FF9-4AFC-87E9-E72C90ABBB09}" type="pres">
      <dgm:prSet presAssocID="{5A3AB612-6E22-43D1-BC84-E8C269A02986}" presName="rootConnector" presStyleLbl="node3" presStyleIdx="14" presStyleCnt="15"/>
      <dgm:spPr/>
      <dgm:t>
        <a:bodyPr/>
        <a:lstStyle/>
        <a:p>
          <a:endParaRPr lang="es-ES"/>
        </a:p>
      </dgm:t>
    </dgm:pt>
    <dgm:pt modelId="{89B0A3B2-B79B-4FFB-BAFC-DF6660A4855C}" type="pres">
      <dgm:prSet presAssocID="{5A3AB612-6E22-43D1-BC84-E8C269A02986}" presName="hierChild4" presStyleCnt="0"/>
      <dgm:spPr/>
    </dgm:pt>
    <dgm:pt modelId="{7600C9E6-AE21-4FEE-85EB-AA3351D170F3}" type="pres">
      <dgm:prSet presAssocID="{5A3AB612-6E22-43D1-BC84-E8C269A02986}" presName="hierChild5" presStyleCnt="0"/>
      <dgm:spPr/>
    </dgm:pt>
    <dgm:pt modelId="{5A945768-D4BE-4DF2-80F6-D586970212EC}" type="pres">
      <dgm:prSet presAssocID="{C90E46A0-D928-4CEC-9B36-22A53010310D}" presName="hierChild5" presStyleCnt="0"/>
      <dgm:spPr/>
    </dgm:pt>
    <dgm:pt modelId="{9DF5781F-D966-4468-B91D-1C59853C8B49}" type="pres">
      <dgm:prSet presAssocID="{086FD1EA-8812-43D6-B9E3-325F40A37C71}" presName="hierChild3" presStyleCnt="0"/>
      <dgm:spPr/>
      <dgm:t>
        <a:bodyPr/>
        <a:lstStyle/>
        <a:p>
          <a:endParaRPr lang="es-ES"/>
        </a:p>
      </dgm:t>
    </dgm:pt>
  </dgm:ptLst>
  <dgm:cxnLst>
    <dgm:cxn modelId="{A8F11B8A-058A-45F1-8096-24326392DB88}" srcId="{27540EA0-44A6-499C-9921-42CD7C6DFA11}" destId="{086FD1EA-8812-43D6-B9E3-325F40A37C71}" srcOrd="0" destOrd="0" parTransId="{065583A5-70F2-4CC3-A647-C1570EE3916D}" sibTransId="{9BC18356-1CD3-42D3-B150-05B30767ABFE}"/>
    <dgm:cxn modelId="{6A7043AF-7F3A-4994-BFD8-73CE53CE77EC}" srcId="{161DE500-81B1-4389-A624-7A3482910080}" destId="{091E9370-CEDB-4C8A-966F-5BE1EA02FF34}" srcOrd="1" destOrd="0" parTransId="{1D956E12-EFBD-41B9-A653-7F8E16678006}" sibTransId="{9AC4EF16-2572-4B91-A081-9761FEB4B956}"/>
    <dgm:cxn modelId="{3760236A-8691-4176-952C-49AC65DFC663}" type="presOf" srcId="{877A0ECC-2F50-4ABE-931A-3354E9D8C937}" destId="{86954135-CB9C-4611-AF5F-FC13C69DFEA9}" srcOrd="0" destOrd="0" presId="urn:microsoft.com/office/officeart/2005/8/layout/orgChart1"/>
    <dgm:cxn modelId="{F1320DF7-F8E4-458A-A03D-404354B3C730}" type="presOf" srcId="{63D08D52-CDB5-4529-B154-3643B1ED5B75}" destId="{05C5045F-D45D-4F37-BABD-BB5C606EE7CF}" srcOrd="0" destOrd="0" presId="urn:microsoft.com/office/officeart/2005/8/layout/orgChart1"/>
    <dgm:cxn modelId="{B6A71E3A-6481-4ECA-84EC-165438AA7138}" type="presOf" srcId="{27540EA0-44A6-499C-9921-42CD7C6DFA11}" destId="{2D70B8B7-9FD9-4A2D-BA11-87E0734F4B81}" srcOrd="0" destOrd="0" presId="urn:microsoft.com/office/officeart/2005/8/layout/orgChart1"/>
    <dgm:cxn modelId="{88C0ECAD-1901-4DD9-9E74-D9E54E22C359}" type="presOf" srcId="{D4252C49-9ED7-4EB5-9F27-F127B6B1B6AB}" destId="{A3D71B96-C2B3-4DE9-BA3E-309D4FA6DAEA}" srcOrd="0" destOrd="0" presId="urn:microsoft.com/office/officeart/2005/8/layout/orgChart1"/>
    <dgm:cxn modelId="{E6E62E65-2C4D-4E31-868B-5D3002CA1C9E}" type="presOf" srcId="{5A3AB612-6E22-43D1-BC84-E8C269A02986}" destId="{DEC7C679-3FF9-4AFC-87E9-E72C90ABBB09}" srcOrd="1" destOrd="0" presId="urn:microsoft.com/office/officeart/2005/8/layout/orgChart1"/>
    <dgm:cxn modelId="{94857BE0-797E-468F-9F6E-E7EBBA34EC88}" srcId="{161DE500-81B1-4389-A624-7A3482910080}" destId="{A11EC6FF-D977-4A89-8D4E-5C7958A476AE}" srcOrd="5" destOrd="0" parTransId="{4DADD656-E701-43BF-969E-749E47595F4B}" sibTransId="{15225D3E-6121-4488-A1E8-7199C220AB25}"/>
    <dgm:cxn modelId="{C973CB3E-2DBB-404D-84B9-D70EC8A432B5}" type="presOf" srcId="{370B7480-2FB2-4054-B196-714FC03CDBE3}" destId="{08126EF9-18D8-42B9-B339-FA861B0A5A8E}" srcOrd="0" destOrd="0" presId="urn:microsoft.com/office/officeart/2005/8/layout/orgChart1"/>
    <dgm:cxn modelId="{67638CD0-18F7-4293-AC8C-0F863ED932D5}" type="presOf" srcId="{1D956E12-EFBD-41B9-A653-7F8E16678006}" destId="{26449130-F957-4ACC-AD5F-CE12ED27BE5E}" srcOrd="0" destOrd="0" presId="urn:microsoft.com/office/officeart/2005/8/layout/orgChart1"/>
    <dgm:cxn modelId="{B499273D-2749-47B1-9BFC-9CCC1BBB27D7}" srcId="{161DE500-81B1-4389-A624-7A3482910080}" destId="{E311DBC7-AB88-49F5-A3A5-E4238CE7FD94}" srcOrd="6" destOrd="0" parTransId="{C514381C-72EB-47BA-9044-39BA87A1CD53}" sibTransId="{9F0395F9-E0C4-4436-BA13-30BFB3161097}"/>
    <dgm:cxn modelId="{61164388-C0DC-4F4F-A75E-413AA86E75B9}" type="presOf" srcId="{BAB2E846-C1FB-4623-ABEE-002B336AA9B1}" destId="{B2CD4F72-0F47-46DA-85A1-3B7099899DBF}" srcOrd="0" destOrd="0" presId="urn:microsoft.com/office/officeart/2005/8/layout/orgChart1"/>
    <dgm:cxn modelId="{BB8D6F8F-328F-455E-80B5-39A6CAD1E44A}" srcId="{C90E46A0-D928-4CEC-9B36-22A53010310D}" destId="{5A3AB612-6E22-43D1-BC84-E8C269A02986}" srcOrd="7" destOrd="0" parTransId="{06A60B99-40E8-49A1-B8DB-E7612DBFD003}" sibTransId="{32ABE30E-1D36-4A17-B5F2-82D71A1CE40C}"/>
    <dgm:cxn modelId="{4D7A6C52-C017-4350-B1EC-894011BAC6D3}" type="presOf" srcId="{5331142E-6DB9-444D-B392-3C8EAB8FCF08}" destId="{41D93CC0-A8B8-4776-A868-DC0D32561AA3}" srcOrd="0" destOrd="0" presId="urn:microsoft.com/office/officeart/2005/8/layout/orgChart1"/>
    <dgm:cxn modelId="{21272E5D-D5E0-49AD-8B83-1BF476A50F74}" type="presOf" srcId="{104FD2E8-99C2-4CD9-A94C-712F4AB72979}" destId="{F925A088-8633-4EDB-9A13-DF35F5FA7DAE}" srcOrd="0" destOrd="0" presId="urn:microsoft.com/office/officeart/2005/8/layout/orgChart1"/>
    <dgm:cxn modelId="{0037C9B7-E06A-486D-AAD3-ADE1299A3ED3}" type="presOf" srcId="{ECADC956-A0F8-4DA4-A699-B0B598FF2873}" destId="{30AC7CE5-C359-4109-A968-33149270B8DF}" srcOrd="0" destOrd="0" presId="urn:microsoft.com/office/officeart/2005/8/layout/orgChart1"/>
    <dgm:cxn modelId="{139EB691-D6CE-4B5A-B8D5-EBEF4622A214}" type="presOf" srcId="{C90E46A0-D928-4CEC-9B36-22A53010310D}" destId="{CEE80289-C91F-45F0-91E2-D03A896AFB36}" srcOrd="0" destOrd="0" presId="urn:microsoft.com/office/officeart/2005/8/layout/orgChart1"/>
    <dgm:cxn modelId="{78A17C71-5FBE-4EA7-A232-5E997D984798}" type="presOf" srcId="{242C71D4-DDE3-4CD4-811D-43F5CC6CF22E}" destId="{3E2A3B4A-ACCD-495F-AB72-E178906CACB2}" srcOrd="0" destOrd="0" presId="urn:microsoft.com/office/officeart/2005/8/layout/orgChart1"/>
    <dgm:cxn modelId="{3A7C4C86-CC71-428E-A81D-731B7A15D729}" type="presOf" srcId="{86AE1854-8B5A-453D-87B9-789A03B4A192}" destId="{8964B202-1A36-4841-B5A0-880B2B75283A}" srcOrd="0" destOrd="0" presId="urn:microsoft.com/office/officeart/2005/8/layout/orgChart1"/>
    <dgm:cxn modelId="{58BFC343-520E-4E02-951E-35D4B4CDB133}" type="presOf" srcId="{A11EC6FF-D977-4A89-8D4E-5C7958A476AE}" destId="{CA5B271F-845B-431B-8B7D-8D5D437E6602}" srcOrd="1" destOrd="0" presId="urn:microsoft.com/office/officeart/2005/8/layout/orgChart1"/>
    <dgm:cxn modelId="{6BEAAA84-3543-4553-8644-41E539827479}" type="presOf" srcId="{C514381C-72EB-47BA-9044-39BA87A1CD53}" destId="{85C6E09E-E48F-4A20-A6D0-4AAAAC7D1232}" srcOrd="0" destOrd="0" presId="urn:microsoft.com/office/officeart/2005/8/layout/orgChart1"/>
    <dgm:cxn modelId="{F4ABA916-1A00-41BD-98E2-B18578C58273}" type="presOf" srcId="{E311DBC7-AB88-49F5-A3A5-E4238CE7FD94}" destId="{417533FD-171D-44D2-85FD-DA917DB1E439}" srcOrd="0" destOrd="0" presId="urn:microsoft.com/office/officeart/2005/8/layout/orgChart1"/>
    <dgm:cxn modelId="{FC593B48-A5FC-4026-8292-3E11B047B69D}" type="presOf" srcId="{086FD1EA-8812-43D6-B9E3-325F40A37C71}" destId="{F6B63EF0-2626-4C31-AB7D-6AC4FAEE3ECC}" srcOrd="1" destOrd="0" presId="urn:microsoft.com/office/officeart/2005/8/layout/orgChart1"/>
    <dgm:cxn modelId="{94C77120-703D-4AF7-8378-EFACF9CA0B72}" type="presOf" srcId="{B6F4358F-19ED-4DE6-940F-3BDCC252E8B9}" destId="{68EE8D0E-DACB-4FED-86BC-194B279295D3}" srcOrd="0" destOrd="0" presId="urn:microsoft.com/office/officeart/2005/8/layout/orgChart1"/>
    <dgm:cxn modelId="{FD692D8A-1D94-4FB2-853A-A169746AF4B8}" srcId="{161DE500-81B1-4389-A624-7A3482910080}" destId="{BAB2E846-C1FB-4623-ABEE-002B336AA9B1}" srcOrd="0" destOrd="0" parTransId="{63D08D52-CDB5-4529-B154-3643B1ED5B75}" sibTransId="{4A75B0EF-347A-4F69-B20A-94B4CFE03D07}"/>
    <dgm:cxn modelId="{C00202BB-7AB9-4838-BD62-61C5256F28D3}" type="presOf" srcId="{091E9370-CEDB-4C8A-966F-5BE1EA02FF34}" destId="{ED5EFD46-4C2E-4D74-A88F-54DA454FED1D}" srcOrd="0" destOrd="0" presId="urn:microsoft.com/office/officeart/2005/8/layout/orgChart1"/>
    <dgm:cxn modelId="{524540B6-D0CC-435B-9B78-195BF70AC5FD}" srcId="{C90E46A0-D928-4CEC-9B36-22A53010310D}" destId="{86AE1854-8B5A-453D-87B9-789A03B4A192}" srcOrd="6" destOrd="0" parTransId="{877A0ECC-2F50-4ABE-931A-3354E9D8C937}" sibTransId="{EC1FA9C6-8F3F-4183-92B2-88FF77FC3DDD}"/>
    <dgm:cxn modelId="{364C4BCC-4DFB-4BFB-BA9F-27320F538D8A}" type="presOf" srcId="{EB432610-2443-438A-8D98-FEB7620D86F4}" destId="{DFCD24E9-75CE-4B2C-816C-A337A27BCA0E}" srcOrd="1" destOrd="0" presId="urn:microsoft.com/office/officeart/2005/8/layout/orgChart1"/>
    <dgm:cxn modelId="{0EDE6803-9404-460A-87A6-3B0314BE85CE}" type="presOf" srcId="{242C71D4-DDE3-4CD4-811D-43F5CC6CF22E}" destId="{C5A047A2-5525-402C-ADE9-3AC4B772FF65}" srcOrd="1" destOrd="0" presId="urn:microsoft.com/office/officeart/2005/8/layout/orgChart1"/>
    <dgm:cxn modelId="{0823848E-74BB-4DA2-BF49-5B7B7605BE4C}" type="presOf" srcId="{091E9370-CEDB-4C8A-966F-5BE1EA02FF34}" destId="{7FDB4AA4-514B-4756-B451-F0416EF3BC8F}" srcOrd="1" destOrd="0" presId="urn:microsoft.com/office/officeart/2005/8/layout/orgChart1"/>
    <dgm:cxn modelId="{886B9E0A-B2DF-48A2-92F4-E4A1D8C66241}" type="presOf" srcId="{5331142E-6DB9-444D-B392-3C8EAB8FCF08}" destId="{BD84AD34-BFDD-4AC9-B5F4-1F458E75A58C}" srcOrd="1" destOrd="0" presId="urn:microsoft.com/office/officeart/2005/8/layout/orgChart1"/>
    <dgm:cxn modelId="{E5EBA4EC-7004-43E0-A37A-AC5AB03F8BD7}" type="presOf" srcId="{E38AF1EC-DB27-4D4A-8FAE-A2ADC9E15426}" destId="{885D3CB7-C82F-4230-83B2-7EFD9F83D015}" srcOrd="0" destOrd="0" presId="urn:microsoft.com/office/officeart/2005/8/layout/orgChart1"/>
    <dgm:cxn modelId="{20C7170F-88C6-45FF-B765-6548DFD38015}" type="presOf" srcId="{06A60B99-40E8-49A1-B8DB-E7612DBFD003}" destId="{C02314CA-5EF0-404C-9B5A-47142710D700}" srcOrd="0" destOrd="0" presId="urn:microsoft.com/office/officeart/2005/8/layout/orgChart1"/>
    <dgm:cxn modelId="{40590AD5-51F2-4B54-B15D-BBC8735A8AD7}" srcId="{161DE500-81B1-4389-A624-7A3482910080}" destId="{242C71D4-DDE3-4CD4-811D-43F5CC6CF22E}" srcOrd="2" destOrd="0" parTransId="{AE8C11E4-3F05-400A-A201-08F5FC68E8FF}" sibTransId="{15BEFE99-84F1-4A7D-B987-E0DAB119BAA1}"/>
    <dgm:cxn modelId="{6BDB4280-58A1-47BA-92CB-B319607F7988}" srcId="{C90E46A0-D928-4CEC-9B36-22A53010310D}" destId="{480DEDD3-931D-40C1-A14C-60DFACED7572}" srcOrd="5" destOrd="0" parTransId="{0B98F32F-5750-4EE7-AAD1-FDB857819F73}" sibTransId="{5D0F85F8-352C-41B3-B652-9E61E0941808}"/>
    <dgm:cxn modelId="{6BEF013B-0B6F-42FE-BB16-BEA4EF7CA2C0}" type="presOf" srcId="{4AE6C50C-E8AD-4643-98FF-50A97055D6F8}" destId="{EF2CBE5C-933E-4F7F-8CAA-C2EEFCF75C59}" srcOrd="0" destOrd="0" presId="urn:microsoft.com/office/officeart/2005/8/layout/orgChart1"/>
    <dgm:cxn modelId="{F021CAB9-D568-43BE-969E-29A6C364124C}" type="presOf" srcId="{480DEDD3-931D-40C1-A14C-60DFACED7572}" destId="{9CF4D7E4-0028-4A01-89C6-BD2BCAAF8DE0}" srcOrd="1" destOrd="0" presId="urn:microsoft.com/office/officeart/2005/8/layout/orgChart1"/>
    <dgm:cxn modelId="{F5ED87B0-4F5B-4FC2-A848-8FB61D5B377D}" type="presOf" srcId="{E38AF1EC-DB27-4D4A-8FAE-A2ADC9E15426}" destId="{B273317E-4A34-4FA1-A4D8-43819C0F128B}" srcOrd="1" destOrd="0" presId="urn:microsoft.com/office/officeart/2005/8/layout/orgChart1"/>
    <dgm:cxn modelId="{9AE5EB01-F5B5-4516-B540-C618F31B3BE6}" type="presOf" srcId="{4BBBCD00-3988-42A7-8411-A72D7641F3EC}" destId="{C59787E0-3A74-45CA-AFB7-9A27CF3239F5}" srcOrd="0" destOrd="0" presId="urn:microsoft.com/office/officeart/2005/8/layout/orgChart1"/>
    <dgm:cxn modelId="{0A67C5A7-DD76-4F8B-9816-15443CC86C52}" srcId="{C90E46A0-D928-4CEC-9B36-22A53010310D}" destId="{B6F4358F-19ED-4DE6-940F-3BDCC252E8B9}" srcOrd="1" destOrd="0" parTransId="{B550F9C6-5BCF-47CF-ABA1-C862E73D5441}" sibTransId="{0D8CAF55-E494-40DE-8EA9-5EFA551B7813}"/>
    <dgm:cxn modelId="{ECAC0C20-C67A-4917-990E-C2949740665C}" srcId="{C90E46A0-D928-4CEC-9B36-22A53010310D}" destId="{E38AF1EC-DB27-4D4A-8FAE-A2ADC9E15426}" srcOrd="0" destOrd="0" parTransId="{0B4ED503-4A42-4DA8-838C-AE2C110B031F}" sibTransId="{F62C95EB-02BF-4958-AA66-F51739D52E0C}"/>
    <dgm:cxn modelId="{048B724D-E96B-438F-B007-62122F362101}" type="presOf" srcId="{3F4FEC9F-2BF9-4F31-8972-C18A058BCAE6}" destId="{B30B0D40-856A-418B-84E4-2774AF116714}" srcOrd="0" destOrd="0" presId="urn:microsoft.com/office/officeart/2005/8/layout/orgChart1"/>
    <dgm:cxn modelId="{77AB8F1D-6A9F-485D-AE11-E10D30FCAE94}" type="presOf" srcId="{E6163E58-40D6-42EE-8EE4-893DCC642205}" destId="{0BFB8988-1BC9-495A-A5F8-93A43945117C}" srcOrd="0" destOrd="0" presId="urn:microsoft.com/office/officeart/2005/8/layout/orgChart1"/>
    <dgm:cxn modelId="{32528B7C-2B89-441A-AB9F-6525F1143BC3}" srcId="{C90E46A0-D928-4CEC-9B36-22A53010310D}" destId="{ECADC956-A0F8-4DA4-A699-B0B598FF2873}" srcOrd="4" destOrd="0" parTransId="{D4252C49-9ED7-4EB5-9F27-F127B6B1B6AB}" sibTransId="{284E603E-7706-4B8D-BFAD-6E15DF3C4A48}"/>
    <dgm:cxn modelId="{26652CB6-2868-43B1-ACB9-E02B71C77DD2}" type="presOf" srcId="{B550F9C6-5BCF-47CF-ABA1-C862E73D5441}" destId="{AA86E915-C116-41BC-8FC0-C9BD0B737F1A}" srcOrd="0" destOrd="0" presId="urn:microsoft.com/office/officeart/2005/8/layout/orgChart1"/>
    <dgm:cxn modelId="{9F5F41B4-8976-42BA-8B3E-4E9BAF1C5741}" type="presOf" srcId="{2A2068B8-6E84-472B-8DB4-C94755AC78D8}" destId="{1D59F7A4-C0BB-4F86-AC89-37CDBE6833DA}" srcOrd="0" destOrd="0" presId="urn:microsoft.com/office/officeart/2005/8/layout/orgChart1"/>
    <dgm:cxn modelId="{F63E5D99-9BC7-41A0-BF0F-D135E53DA53D}" type="presOf" srcId="{4DADD656-E701-43BF-969E-749E47595F4B}" destId="{962545D9-4E0A-4252-B1CA-AC36B521069C}" srcOrd="0" destOrd="0" presId="urn:microsoft.com/office/officeart/2005/8/layout/orgChart1"/>
    <dgm:cxn modelId="{AB6C6203-FE01-428A-913F-0D276DF04592}" type="presOf" srcId="{161DE500-81B1-4389-A624-7A3482910080}" destId="{E6A8EEBC-7FA9-4FCF-AB23-42A9EDEEBC66}" srcOrd="1" destOrd="0" presId="urn:microsoft.com/office/officeart/2005/8/layout/orgChart1"/>
    <dgm:cxn modelId="{7B213AB0-DCB9-44B1-B19C-746E9A61B185}" srcId="{C90E46A0-D928-4CEC-9B36-22A53010310D}" destId="{5331142E-6DB9-444D-B392-3C8EAB8FCF08}" srcOrd="2" destOrd="0" parTransId="{370B7480-2FB2-4054-B196-714FC03CDBE3}" sibTransId="{2D86FB3B-9142-4EFC-B641-8B2924DE65E4}"/>
    <dgm:cxn modelId="{18B65295-1489-4D08-AE76-986BC3538EDD}" type="presOf" srcId="{0B98F32F-5750-4EE7-AAD1-FDB857819F73}" destId="{B73D4086-B0EB-4BDA-B7DA-055C6429366C}" srcOrd="0" destOrd="0" presId="urn:microsoft.com/office/officeart/2005/8/layout/orgChart1"/>
    <dgm:cxn modelId="{ABB0045A-7B81-4103-BB2C-ECB00A5003AF}" type="presOf" srcId="{AE8C11E4-3F05-400A-A201-08F5FC68E8FF}" destId="{24579BA0-5899-4D95-9C1B-B2EEAD0CEB3D}" srcOrd="0" destOrd="0" presId="urn:microsoft.com/office/officeart/2005/8/layout/orgChart1"/>
    <dgm:cxn modelId="{F22E531A-AE6B-4ED4-8D0B-3BC605953C25}" srcId="{161DE500-81B1-4389-A624-7A3482910080}" destId="{104FD2E8-99C2-4CD9-A94C-712F4AB72979}" srcOrd="4" destOrd="0" parTransId="{E6163E58-40D6-42EE-8EE4-893DCC642205}" sibTransId="{5E3C032A-35CD-44B5-A636-0107E25AFFF1}"/>
    <dgm:cxn modelId="{0D657BC1-2088-4E03-8784-8BAF9C461DCF}" srcId="{086FD1EA-8812-43D6-B9E3-325F40A37C71}" destId="{C90E46A0-D928-4CEC-9B36-22A53010310D}" srcOrd="1" destOrd="0" parTransId="{2A2068B8-6E84-472B-8DB4-C94755AC78D8}" sibTransId="{373CFA61-E94A-44DD-B78C-CF4ABEAADE29}"/>
    <dgm:cxn modelId="{A857ECC6-30F7-42F5-99F8-B6CFE77BA72A}" srcId="{086FD1EA-8812-43D6-B9E3-325F40A37C71}" destId="{161DE500-81B1-4389-A624-7A3482910080}" srcOrd="0" destOrd="0" parTransId="{4AE6C50C-E8AD-4643-98FF-50A97055D6F8}" sibTransId="{EFAFDA5D-10EA-47E9-A8DA-C90BF2688BFD}"/>
    <dgm:cxn modelId="{B67EE8F6-C7AF-45E4-846F-D16BE9ADDCD9}" type="presOf" srcId="{161DE500-81B1-4389-A624-7A3482910080}" destId="{AFD60952-100A-4B26-B3F3-075C5555FED6}" srcOrd="0" destOrd="0" presId="urn:microsoft.com/office/officeart/2005/8/layout/orgChart1"/>
    <dgm:cxn modelId="{9469988E-0BC0-46F9-8826-E1C41B4112F3}" type="presOf" srcId="{5A3AB612-6E22-43D1-BC84-E8C269A02986}" destId="{2331AFB4-EC35-41A0-8975-D53F7A3C8D42}" srcOrd="0" destOrd="0" presId="urn:microsoft.com/office/officeart/2005/8/layout/orgChart1"/>
    <dgm:cxn modelId="{EAE30AFD-2E63-45DC-80E3-BD9D8CEE4414}" srcId="{161DE500-81B1-4389-A624-7A3482910080}" destId="{DF2BBE50-5FA9-434E-8BF8-77310D0BE8AA}" srcOrd="3" destOrd="0" parTransId="{4BBBCD00-3988-42A7-8411-A72D7641F3EC}" sibTransId="{819EBBB1-C630-4339-8C92-015AD717A5C3}"/>
    <dgm:cxn modelId="{8906F975-F7DC-4F59-ACFF-165B7569347D}" type="presOf" srcId="{B6F4358F-19ED-4DE6-940F-3BDCC252E8B9}" destId="{81A2D0A5-42AF-469A-A4EB-F18918DF532A}" srcOrd="1" destOrd="0" presId="urn:microsoft.com/office/officeart/2005/8/layout/orgChart1"/>
    <dgm:cxn modelId="{7D37F6D8-BB52-4CEB-836D-E0F3DF36ACA4}" type="presOf" srcId="{0B4ED503-4A42-4DA8-838C-AE2C110B031F}" destId="{8118992B-F8C9-4B09-A97F-CDAD11D8D92D}" srcOrd="0" destOrd="0" presId="urn:microsoft.com/office/officeart/2005/8/layout/orgChart1"/>
    <dgm:cxn modelId="{3C6E1229-A8F0-4B10-B3E8-26175CA7B8F7}" type="presOf" srcId="{DF2BBE50-5FA9-434E-8BF8-77310D0BE8AA}" destId="{559577DA-AA2E-4018-BCFB-136B6E0A4593}" srcOrd="0" destOrd="0" presId="urn:microsoft.com/office/officeart/2005/8/layout/orgChart1"/>
    <dgm:cxn modelId="{0748E801-03FD-4B31-AF40-BC8A0804F9B0}" type="presOf" srcId="{BAB2E846-C1FB-4623-ABEE-002B336AA9B1}" destId="{55F3F336-302E-450C-9D6B-C191C3969353}" srcOrd="1" destOrd="0" presId="urn:microsoft.com/office/officeart/2005/8/layout/orgChart1"/>
    <dgm:cxn modelId="{051E5C82-6ADD-49FC-B3FE-396BE8430690}" type="presOf" srcId="{86AE1854-8B5A-453D-87B9-789A03B4A192}" destId="{228B0094-670E-4EB7-BEE6-A05E23282278}" srcOrd="1" destOrd="0" presId="urn:microsoft.com/office/officeart/2005/8/layout/orgChart1"/>
    <dgm:cxn modelId="{4066BDDD-EFAD-4FA0-B390-87D479C964E6}" type="presOf" srcId="{ECADC956-A0F8-4DA4-A699-B0B598FF2873}" destId="{472E5D8F-0B3C-4CF2-B1C8-B710D10CEC23}" srcOrd="1" destOrd="0" presId="urn:microsoft.com/office/officeart/2005/8/layout/orgChart1"/>
    <dgm:cxn modelId="{6D9A4C72-0430-43A4-8F50-E0A8F53B5870}" type="presOf" srcId="{480DEDD3-931D-40C1-A14C-60DFACED7572}" destId="{19D22CBD-82A9-4ACF-BB79-206DACDD00E8}" srcOrd="0" destOrd="0" presId="urn:microsoft.com/office/officeart/2005/8/layout/orgChart1"/>
    <dgm:cxn modelId="{F63B418F-7D4B-4E79-813E-4DAAF39224CD}" srcId="{C90E46A0-D928-4CEC-9B36-22A53010310D}" destId="{EB432610-2443-438A-8D98-FEB7620D86F4}" srcOrd="3" destOrd="0" parTransId="{3F4FEC9F-2BF9-4F31-8972-C18A058BCAE6}" sibTransId="{A4FB29B8-59E7-4A4A-A5A9-7D3015423471}"/>
    <dgm:cxn modelId="{81A792C4-1D30-4DC4-9490-28AB95E57878}" type="presOf" srcId="{086FD1EA-8812-43D6-B9E3-325F40A37C71}" destId="{C50BB69B-5D74-4FAA-B94F-43855DBE1366}" srcOrd="0" destOrd="0" presId="urn:microsoft.com/office/officeart/2005/8/layout/orgChart1"/>
    <dgm:cxn modelId="{A43539F2-5DE0-48F6-803F-9002C6C1C4BA}" type="presOf" srcId="{E311DBC7-AB88-49F5-A3A5-E4238CE7FD94}" destId="{59270795-7820-4994-8EF3-C75A283D6E49}" srcOrd="1" destOrd="0" presId="urn:microsoft.com/office/officeart/2005/8/layout/orgChart1"/>
    <dgm:cxn modelId="{4D9078C2-BA80-45BC-AF57-FEFD9CA11908}" type="presOf" srcId="{C90E46A0-D928-4CEC-9B36-22A53010310D}" destId="{17B8E326-9DBA-43EB-9D75-62AED7704816}" srcOrd="1" destOrd="0" presId="urn:microsoft.com/office/officeart/2005/8/layout/orgChart1"/>
    <dgm:cxn modelId="{0814CD52-2F67-4E21-9358-833ACDA0EE21}" type="presOf" srcId="{EB432610-2443-438A-8D98-FEB7620D86F4}" destId="{3FA747C8-0FE6-418B-B0DE-F60C56E28168}" srcOrd="0" destOrd="0" presId="urn:microsoft.com/office/officeart/2005/8/layout/orgChart1"/>
    <dgm:cxn modelId="{F64F99D9-7034-40BC-A232-D0496C105BDE}" type="presOf" srcId="{104FD2E8-99C2-4CD9-A94C-712F4AB72979}" destId="{C4A846F8-A103-45CA-AEF6-D1D7DF144AF0}" srcOrd="1" destOrd="0" presId="urn:microsoft.com/office/officeart/2005/8/layout/orgChart1"/>
    <dgm:cxn modelId="{BAF51EB8-8240-4387-BF32-7DEF87469320}" type="presOf" srcId="{DF2BBE50-5FA9-434E-8BF8-77310D0BE8AA}" destId="{6EBBFA39-C1A4-4BFC-BE8F-6A844D06F5B7}" srcOrd="1" destOrd="0" presId="urn:microsoft.com/office/officeart/2005/8/layout/orgChart1"/>
    <dgm:cxn modelId="{C125162B-1BBF-4790-A4D4-FB3F3DE90D2E}" type="presOf" srcId="{A11EC6FF-D977-4A89-8D4E-5C7958A476AE}" destId="{E224FB7D-50BA-42B6-8922-35B25E4908F9}" srcOrd="0" destOrd="0" presId="urn:microsoft.com/office/officeart/2005/8/layout/orgChart1"/>
    <dgm:cxn modelId="{36764388-4281-4D83-8A04-740D5134CE9F}" type="presParOf" srcId="{2D70B8B7-9FD9-4A2D-BA11-87E0734F4B81}" destId="{393A2000-D576-42FE-A340-7E3A81DCC8E4}" srcOrd="0" destOrd="0" presId="urn:microsoft.com/office/officeart/2005/8/layout/orgChart1"/>
    <dgm:cxn modelId="{31AC01FE-CCF3-4A1B-9F26-C063B73AC244}" type="presParOf" srcId="{393A2000-D576-42FE-A340-7E3A81DCC8E4}" destId="{1BEC052F-2E37-4D59-8BE4-C7FDD18C9769}" srcOrd="0" destOrd="0" presId="urn:microsoft.com/office/officeart/2005/8/layout/orgChart1"/>
    <dgm:cxn modelId="{84F00ED6-E571-4C0F-8464-41EDE43F4903}" type="presParOf" srcId="{1BEC052F-2E37-4D59-8BE4-C7FDD18C9769}" destId="{C50BB69B-5D74-4FAA-B94F-43855DBE1366}" srcOrd="0" destOrd="0" presId="urn:microsoft.com/office/officeart/2005/8/layout/orgChart1"/>
    <dgm:cxn modelId="{D956A416-9D28-4701-9D31-30063E9C1BE9}" type="presParOf" srcId="{1BEC052F-2E37-4D59-8BE4-C7FDD18C9769}" destId="{F6B63EF0-2626-4C31-AB7D-6AC4FAEE3ECC}" srcOrd="1" destOrd="0" presId="urn:microsoft.com/office/officeart/2005/8/layout/orgChart1"/>
    <dgm:cxn modelId="{A2EF3E90-2A1F-40A5-9944-1E2BCF696DB5}" type="presParOf" srcId="{393A2000-D576-42FE-A340-7E3A81DCC8E4}" destId="{B950790E-AC43-43B0-98DC-24B71C516BD0}" srcOrd="1" destOrd="0" presId="urn:microsoft.com/office/officeart/2005/8/layout/orgChart1"/>
    <dgm:cxn modelId="{BC2ED1D6-DE87-4BCE-BC8E-F5F82A5771E3}" type="presParOf" srcId="{B950790E-AC43-43B0-98DC-24B71C516BD0}" destId="{EF2CBE5C-933E-4F7F-8CAA-C2EEFCF75C59}" srcOrd="0" destOrd="0" presId="urn:microsoft.com/office/officeart/2005/8/layout/orgChart1"/>
    <dgm:cxn modelId="{9B2C8F5C-4678-4C12-BD4F-1812471AB69D}" type="presParOf" srcId="{B950790E-AC43-43B0-98DC-24B71C516BD0}" destId="{3A058355-3303-43CF-9270-20988B38D35E}" srcOrd="1" destOrd="0" presId="urn:microsoft.com/office/officeart/2005/8/layout/orgChart1"/>
    <dgm:cxn modelId="{BCCDFFD5-B7AB-4845-8811-F11B88A11E80}" type="presParOf" srcId="{3A058355-3303-43CF-9270-20988B38D35E}" destId="{86669F82-495D-4825-9EC1-341B47CFDA98}" srcOrd="0" destOrd="0" presId="urn:microsoft.com/office/officeart/2005/8/layout/orgChart1"/>
    <dgm:cxn modelId="{BDBDEF17-A1F3-47DC-91EA-5E5C1CB218AF}" type="presParOf" srcId="{86669F82-495D-4825-9EC1-341B47CFDA98}" destId="{AFD60952-100A-4B26-B3F3-075C5555FED6}" srcOrd="0" destOrd="0" presId="urn:microsoft.com/office/officeart/2005/8/layout/orgChart1"/>
    <dgm:cxn modelId="{3086654C-5FBF-4BE7-8170-FBB8353ABED1}" type="presParOf" srcId="{86669F82-495D-4825-9EC1-341B47CFDA98}" destId="{E6A8EEBC-7FA9-4FCF-AB23-42A9EDEEBC66}" srcOrd="1" destOrd="0" presId="urn:microsoft.com/office/officeart/2005/8/layout/orgChart1"/>
    <dgm:cxn modelId="{26D23E3E-663D-45E2-8A9B-A01B8A468797}" type="presParOf" srcId="{3A058355-3303-43CF-9270-20988B38D35E}" destId="{00C4D1F3-609D-4239-AD40-71165634D410}" srcOrd="1" destOrd="0" presId="urn:microsoft.com/office/officeart/2005/8/layout/orgChart1"/>
    <dgm:cxn modelId="{EF22C36F-1274-485D-95F2-E4708C547735}" type="presParOf" srcId="{00C4D1F3-609D-4239-AD40-71165634D410}" destId="{05C5045F-D45D-4F37-BABD-BB5C606EE7CF}" srcOrd="0" destOrd="0" presId="urn:microsoft.com/office/officeart/2005/8/layout/orgChart1"/>
    <dgm:cxn modelId="{030CEFB8-3D55-473A-A831-ABAA167DEDB5}" type="presParOf" srcId="{00C4D1F3-609D-4239-AD40-71165634D410}" destId="{756C8AE4-132D-444A-AE57-5102C1B0A59B}" srcOrd="1" destOrd="0" presId="urn:microsoft.com/office/officeart/2005/8/layout/orgChart1"/>
    <dgm:cxn modelId="{7F3D394F-F9DD-4DA6-8844-0FA62F579050}" type="presParOf" srcId="{756C8AE4-132D-444A-AE57-5102C1B0A59B}" destId="{BB641E0E-BD41-4AA8-91D1-7838497C6267}" srcOrd="0" destOrd="0" presId="urn:microsoft.com/office/officeart/2005/8/layout/orgChart1"/>
    <dgm:cxn modelId="{0C7AB293-FD02-433B-B054-AC0C3CD17FB4}" type="presParOf" srcId="{BB641E0E-BD41-4AA8-91D1-7838497C6267}" destId="{B2CD4F72-0F47-46DA-85A1-3B7099899DBF}" srcOrd="0" destOrd="0" presId="urn:microsoft.com/office/officeart/2005/8/layout/orgChart1"/>
    <dgm:cxn modelId="{EE0326CF-3A87-48EF-85E1-0A8F11189960}" type="presParOf" srcId="{BB641E0E-BD41-4AA8-91D1-7838497C6267}" destId="{55F3F336-302E-450C-9D6B-C191C3969353}" srcOrd="1" destOrd="0" presId="urn:microsoft.com/office/officeart/2005/8/layout/orgChart1"/>
    <dgm:cxn modelId="{67CD80BB-6714-4590-8832-C8B2C860FBC2}" type="presParOf" srcId="{756C8AE4-132D-444A-AE57-5102C1B0A59B}" destId="{192D08DA-982D-411B-86E2-BF299801A4D7}" srcOrd="1" destOrd="0" presId="urn:microsoft.com/office/officeart/2005/8/layout/orgChart1"/>
    <dgm:cxn modelId="{1C49460A-A2A3-422F-8F38-5C918A9A4163}" type="presParOf" srcId="{756C8AE4-132D-444A-AE57-5102C1B0A59B}" destId="{A9217119-3926-4A22-8960-CA8D3BB1BC02}" srcOrd="2" destOrd="0" presId="urn:microsoft.com/office/officeart/2005/8/layout/orgChart1"/>
    <dgm:cxn modelId="{83708E06-5D76-430F-97E9-3D0172742F2F}" type="presParOf" srcId="{00C4D1F3-609D-4239-AD40-71165634D410}" destId="{26449130-F957-4ACC-AD5F-CE12ED27BE5E}" srcOrd="2" destOrd="0" presId="urn:microsoft.com/office/officeart/2005/8/layout/orgChart1"/>
    <dgm:cxn modelId="{BA51B05F-BB5B-45B3-86E9-02526EFF17B6}" type="presParOf" srcId="{00C4D1F3-609D-4239-AD40-71165634D410}" destId="{9ADDA0E1-11A8-4E06-905C-9BCCE63FD051}" srcOrd="3" destOrd="0" presId="urn:microsoft.com/office/officeart/2005/8/layout/orgChart1"/>
    <dgm:cxn modelId="{1ADD3B23-F873-4DD6-A197-971D53DEB11D}" type="presParOf" srcId="{9ADDA0E1-11A8-4E06-905C-9BCCE63FD051}" destId="{5719AE3F-23B0-4C3A-8E2B-27974DF2AE87}" srcOrd="0" destOrd="0" presId="urn:microsoft.com/office/officeart/2005/8/layout/orgChart1"/>
    <dgm:cxn modelId="{79DB1B11-5411-4C1D-8420-326CE3E127C6}" type="presParOf" srcId="{5719AE3F-23B0-4C3A-8E2B-27974DF2AE87}" destId="{ED5EFD46-4C2E-4D74-A88F-54DA454FED1D}" srcOrd="0" destOrd="0" presId="urn:microsoft.com/office/officeart/2005/8/layout/orgChart1"/>
    <dgm:cxn modelId="{5CEFF1BA-AFDF-424B-96FD-21F5A5F3A431}" type="presParOf" srcId="{5719AE3F-23B0-4C3A-8E2B-27974DF2AE87}" destId="{7FDB4AA4-514B-4756-B451-F0416EF3BC8F}" srcOrd="1" destOrd="0" presId="urn:microsoft.com/office/officeart/2005/8/layout/orgChart1"/>
    <dgm:cxn modelId="{DEEC9DB4-6949-4719-9C1F-3D4FA5865F96}" type="presParOf" srcId="{9ADDA0E1-11A8-4E06-905C-9BCCE63FD051}" destId="{B15C0B2F-AA68-40A0-8D9D-58574B9EEAA6}" srcOrd="1" destOrd="0" presId="urn:microsoft.com/office/officeart/2005/8/layout/orgChart1"/>
    <dgm:cxn modelId="{5F3C9C36-79BB-4B82-A139-C254727CD010}" type="presParOf" srcId="{9ADDA0E1-11A8-4E06-905C-9BCCE63FD051}" destId="{40A42A73-2F6F-4677-8097-8CD56D6BFF01}" srcOrd="2" destOrd="0" presId="urn:microsoft.com/office/officeart/2005/8/layout/orgChart1"/>
    <dgm:cxn modelId="{3E9C12DE-DEE8-4FAF-9B75-3EB4E280D215}" type="presParOf" srcId="{00C4D1F3-609D-4239-AD40-71165634D410}" destId="{24579BA0-5899-4D95-9C1B-B2EEAD0CEB3D}" srcOrd="4" destOrd="0" presId="urn:microsoft.com/office/officeart/2005/8/layout/orgChart1"/>
    <dgm:cxn modelId="{A4FDD8F2-DF86-441F-91BC-2A113C6E902F}" type="presParOf" srcId="{00C4D1F3-609D-4239-AD40-71165634D410}" destId="{B3C1DAAE-0404-484A-A5B6-C59FDD0F63B0}" srcOrd="5" destOrd="0" presId="urn:microsoft.com/office/officeart/2005/8/layout/orgChart1"/>
    <dgm:cxn modelId="{96CEFC75-C72E-46FD-A67C-BB45F81BEA51}" type="presParOf" srcId="{B3C1DAAE-0404-484A-A5B6-C59FDD0F63B0}" destId="{7BD08545-F507-4657-A80B-8B96DD61D824}" srcOrd="0" destOrd="0" presId="urn:microsoft.com/office/officeart/2005/8/layout/orgChart1"/>
    <dgm:cxn modelId="{8B15764F-6BE5-4A62-A4A4-428A8C1F36AA}" type="presParOf" srcId="{7BD08545-F507-4657-A80B-8B96DD61D824}" destId="{3E2A3B4A-ACCD-495F-AB72-E178906CACB2}" srcOrd="0" destOrd="0" presId="urn:microsoft.com/office/officeart/2005/8/layout/orgChart1"/>
    <dgm:cxn modelId="{B901604F-8145-4D2A-B7AC-4706561AF0DA}" type="presParOf" srcId="{7BD08545-F507-4657-A80B-8B96DD61D824}" destId="{C5A047A2-5525-402C-ADE9-3AC4B772FF65}" srcOrd="1" destOrd="0" presId="urn:microsoft.com/office/officeart/2005/8/layout/orgChart1"/>
    <dgm:cxn modelId="{50F1DF4B-6CC3-4C16-BD7F-F5452DABF486}" type="presParOf" srcId="{B3C1DAAE-0404-484A-A5B6-C59FDD0F63B0}" destId="{E8038227-0DCE-470C-BB9A-2A3319FAB024}" srcOrd="1" destOrd="0" presId="urn:microsoft.com/office/officeart/2005/8/layout/orgChart1"/>
    <dgm:cxn modelId="{1589A6E9-0762-4231-8D35-5BE72141B3EA}" type="presParOf" srcId="{B3C1DAAE-0404-484A-A5B6-C59FDD0F63B0}" destId="{B8C692EE-D566-4DAE-AD22-D40ABA398ABA}" srcOrd="2" destOrd="0" presId="urn:microsoft.com/office/officeart/2005/8/layout/orgChart1"/>
    <dgm:cxn modelId="{CE260F03-34AF-4698-9FD9-98676F1C98A8}" type="presParOf" srcId="{00C4D1F3-609D-4239-AD40-71165634D410}" destId="{C59787E0-3A74-45CA-AFB7-9A27CF3239F5}" srcOrd="6" destOrd="0" presId="urn:microsoft.com/office/officeart/2005/8/layout/orgChart1"/>
    <dgm:cxn modelId="{6FBD5490-C97F-46E8-8AF6-F09EC3D0C300}" type="presParOf" srcId="{00C4D1F3-609D-4239-AD40-71165634D410}" destId="{4FB68F07-D2A5-4EF7-9819-BA534A7D0523}" srcOrd="7" destOrd="0" presId="urn:microsoft.com/office/officeart/2005/8/layout/orgChart1"/>
    <dgm:cxn modelId="{744592E1-86F5-4B4C-B6D0-831ADE593174}" type="presParOf" srcId="{4FB68F07-D2A5-4EF7-9819-BA534A7D0523}" destId="{A0A98985-C082-4E75-8CF7-5CA028C3F174}" srcOrd="0" destOrd="0" presId="urn:microsoft.com/office/officeart/2005/8/layout/orgChart1"/>
    <dgm:cxn modelId="{62097602-8B63-4C48-9510-E9926754DF31}" type="presParOf" srcId="{A0A98985-C082-4E75-8CF7-5CA028C3F174}" destId="{559577DA-AA2E-4018-BCFB-136B6E0A4593}" srcOrd="0" destOrd="0" presId="urn:microsoft.com/office/officeart/2005/8/layout/orgChart1"/>
    <dgm:cxn modelId="{27494C47-F223-4C5C-BA81-71EC67AE54FF}" type="presParOf" srcId="{A0A98985-C082-4E75-8CF7-5CA028C3F174}" destId="{6EBBFA39-C1A4-4BFC-BE8F-6A844D06F5B7}" srcOrd="1" destOrd="0" presId="urn:microsoft.com/office/officeart/2005/8/layout/orgChart1"/>
    <dgm:cxn modelId="{CEEE0E32-D890-41E2-BF2D-EB0658F54A57}" type="presParOf" srcId="{4FB68F07-D2A5-4EF7-9819-BA534A7D0523}" destId="{859E0730-BDFD-4DA2-855A-7F5C8F8315BE}" srcOrd="1" destOrd="0" presId="urn:microsoft.com/office/officeart/2005/8/layout/orgChart1"/>
    <dgm:cxn modelId="{9A3ED581-4E2A-41E0-8369-BDCECDA352B1}" type="presParOf" srcId="{4FB68F07-D2A5-4EF7-9819-BA534A7D0523}" destId="{419F1EED-050B-43FD-A8A5-14F5D0D2DF32}" srcOrd="2" destOrd="0" presId="urn:microsoft.com/office/officeart/2005/8/layout/orgChart1"/>
    <dgm:cxn modelId="{765EC1BA-D121-4500-B47D-EC7C2C9C02FA}" type="presParOf" srcId="{00C4D1F3-609D-4239-AD40-71165634D410}" destId="{0BFB8988-1BC9-495A-A5F8-93A43945117C}" srcOrd="8" destOrd="0" presId="urn:microsoft.com/office/officeart/2005/8/layout/orgChart1"/>
    <dgm:cxn modelId="{5AA078D3-0FCA-485D-A255-2A8CD5D28EB9}" type="presParOf" srcId="{00C4D1F3-609D-4239-AD40-71165634D410}" destId="{F91D6DC0-390B-4F55-B1D3-45FAF227B942}" srcOrd="9" destOrd="0" presId="urn:microsoft.com/office/officeart/2005/8/layout/orgChart1"/>
    <dgm:cxn modelId="{F08B250C-99AE-4A38-AF68-728771B3116B}" type="presParOf" srcId="{F91D6DC0-390B-4F55-B1D3-45FAF227B942}" destId="{E74AAFD6-733B-4047-8D67-9D53F38AA521}" srcOrd="0" destOrd="0" presId="urn:microsoft.com/office/officeart/2005/8/layout/orgChart1"/>
    <dgm:cxn modelId="{67F3FB2D-31C2-4502-BB61-4D128ED50DBB}" type="presParOf" srcId="{E74AAFD6-733B-4047-8D67-9D53F38AA521}" destId="{F925A088-8633-4EDB-9A13-DF35F5FA7DAE}" srcOrd="0" destOrd="0" presId="urn:microsoft.com/office/officeart/2005/8/layout/orgChart1"/>
    <dgm:cxn modelId="{30AAF064-A190-40AD-90DC-34B555F0BABA}" type="presParOf" srcId="{E74AAFD6-733B-4047-8D67-9D53F38AA521}" destId="{C4A846F8-A103-45CA-AEF6-D1D7DF144AF0}" srcOrd="1" destOrd="0" presId="urn:microsoft.com/office/officeart/2005/8/layout/orgChart1"/>
    <dgm:cxn modelId="{19A81DFD-8193-4A42-953A-500455F4665C}" type="presParOf" srcId="{F91D6DC0-390B-4F55-B1D3-45FAF227B942}" destId="{60F2B9DC-0347-47CA-AEB2-0549227E000D}" srcOrd="1" destOrd="0" presId="urn:microsoft.com/office/officeart/2005/8/layout/orgChart1"/>
    <dgm:cxn modelId="{4F420A74-8907-4D89-841F-7B090B4C686D}" type="presParOf" srcId="{F91D6DC0-390B-4F55-B1D3-45FAF227B942}" destId="{6BD80A0D-86FF-4295-BFBF-DE49EFC79508}" srcOrd="2" destOrd="0" presId="urn:microsoft.com/office/officeart/2005/8/layout/orgChart1"/>
    <dgm:cxn modelId="{006CD2E8-1FFF-4442-8B5B-C9D689A408AC}" type="presParOf" srcId="{00C4D1F3-609D-4239-AD40-71165634D410}" destId="{962545D9-4E0A-4252-B1CA-AC36B521069C}" srcOrd="10" destOrd="0" presId="urn:microsoft.com/office/officeart/2005/8/layout/orgChart1"/>
    <dgm:cxn modelId="{4866A4A5-A2A3-4834-96CD-52E4415F03E0}" type="presParOf" srcId="{00C4D1F3-609D-4239-AD40-71165634D410}" destId="{113AD7B8-A843-44CD-A8FB-5C41A26F25E3}" srcOrd="11" destOrd="0" presId="urn:microsoft.com/office/officeart/2005/8/layout/orgChart1"/>
    <dgm:cxn modelId="{BE73A209-98DF-402C-ADB8-C1469DADF121}" type="presParOf" srcId="{113AD7B8-A843-44CD-A8FB-5C41A26F25E3}" destId="{5CEB10D5-7E4E-4A5B-BC44-793DE8EAB5A1}" srcOrd="0" destOrd="0" presId="urn:microsoft.com/office/officeart/2005/8/layout/orgChart1"/>
    <dgm:cxn modelId="{AF6AD5B8-AB88-442F-8653-94199266FA50}" type="presParOf" srcId="{5CEB10D5-7E4E-4A5B-BC44-793DE8EAB5A1}" destId="{E224FB7D-50BA-42B6-8922-35B25E4908F9}" srcOrd="0" destOrd="0" presId="urn:microsoft.com/office/officeart/2005/8/layout/orgChart1"/>
    <dgm:cxn modelId="{01BAF687-AF9A-4383-BFE4-DDFD0932694F}" type="presParOf" srcId="{5CEB10D5-7E4E-4A5B-BC44-793DE8EAB5A1}" destId="{CA5B271F-845B-431B-8B7D-8D5D437E6602}" srcOrd="1" destOrd="0" presId="urn:microsoft.com/office/officeart/2005/8/layout/orgChart1"/>
    <dgm:cxn modelId="{D3AC29F8-03AD-41D6-A496-0136FEF4C694}" type="presParOf" srcId="{113AD7B8-A843-44CD-A8FB-5C41A26F25E3}" destId="{884D3E52-C555-4E67-A095-472EF0562C8E}" srcOrd="1" destOrd="0" presId="urn:microsoft.com/office/officeart/2005/8/layout/orgChart1"/>
    <dgm:cxn modelId="{C6ED1B93-0BFF-4E46-A39F-75349C315AFE}" type="presParOf" srcId="{113AD7B8-A843-44CD-A8FB-5C41A26F25E3}" destId="{BC893EBC-2470-41F1-993C-F9843E160B92}" srcOrd="2" destOrd="0" presId="urn:microsoft.com/office/officeart/2005/8/layout/orgChart1"/>
    <dgm:cxn modelId="{8119E7A2-694C-4D3D-9E80-290F9471B6FC}" type="presParOf" srcId="{00C4D1F3-609D-4239-AD40-71165634D410}" destId="{85C6E09E-E48F-4A20-A6D0-4AAAAC7D1232}" srcOrd="12" destOrd="0" presId="urn:microsoft.com/office/officeart/2005/8/layout/orgChart1"/>
    <dgm:cxn modelId="{4D6F6E94-3524-491D-BA73-ECE5DDAD2A8E}" type="presParOf" srcId="{00C4D1F3-609D-4239-AD40-71165634D410}" destId="{8890370B-60FC-4782-83C5-1ACC1DC15746}" srcOrd="13" destOrd="0" presId="urn:microsoft.com/office/officeart/2005/8/layout/orgChart1"/>
    <dgm:cxn modelId="{C438E6A2-67AC-453B-9DA2-9ECCAB1B2CBD}" type="presParOf" srcId="{8890370B-60FC-4782-83C5-1ACC1DC15746}" destId="{411CD498-211C-42AA-A75F-77B6F8414F84}" srcOrd="0" destOrd="0" presId="urn:microsoft.com/office/officeart/2005/8/layout/orgChart1"/>
    <dgm:cxn modelId="{A73A8DDD-35F2-4500-9787-179DCB550CA4}" type="presParOf" srcId="{411CD498-211C-42AA-A75F-77B6F8414F84}" destId="{417533FD-171D-44D2-85FD-DA917DB1E439}" srcOrd="0" destOrd="0" presId="urn:microsoft.com/office/officeart/2005/8/layout/orgChart1"/>
    <dgm:cxn modelId="{AC42AEDF-72FC-4A8E-99AD-A26070C165AB}" type="presParOf" srcId="{411CD498-211C-42AA-A75F-77B6F8414F84}" destId="{59270795-7820-4994-8EF3-C75A283D6E49}" srcOrd="1" destOrd="0" presId="urn:microsoft.com/office/officeart/2005/8/layout/orgChart1"/>
    <dgm:cxn modelId="{6909C0CB-FC68-4D63-8DA7-5FA83E3AAEB7}" type="presParOf" srcId="{8890370B-60FC-4782-83C5-1ACC1DC15746}" destId="{AF661AC7-DD76-4F99-B464-D898B51089E2}" srcOrd="1" destOrd="0" presId="urn:microsoft.com/office/officeart/2005/8/layout/orgChart1"/>
    <dgm:cxn modelId="{AC27866F-F3BA-4A7B-8417-2240AB3B958C}" type="presParOf" srcId="{8890370B-60FC-4782-83C5-1ACC1DC15746}" destId="{E991D011-AAE0-48D7-8258-B2BDA802BC44}" srcOrd="2" destOrd="0" presId="urn:microsoft.com/office/officeart/2005/8/layout/orgChart1"/>
    <dgm:cxn modelId="{F64806C2-55AF-45F6-A9F0-E7663AD93957}" type="presParOf" srcId="{3A058355-3303-43CF-9270-20988B38D35E}" destId="{5E8E1E75-C3F6-4DE3-8AB5-5D6FF06F7D04}" srcOrd="2" destOrd="0" presId="urn:microsoft.com/office/officeart/2005/8/layout/orgChart1"/>
    <dgm:cxn modelId="{19CA85D3-E695-4E28-A347-1957B91A5A26}" type="presParOf" srcId="{B950790E-AC43-43B0-98DC-24B71C516BD0}" destId="{1D59F7A4-C0BB-4F86-AC89-37CDBE6833DA}" srcOrd="2" destOrd="0" presId="urn:microsoft.com/office/officeart/2005/8/layout/orgChart1"/>
    <dgm:cxn modelId="{E5E185D9-FB3D-43E9-85FB-9DF106A6D650}" type="presParOf" srcId="{B950790E-AC43-43B0-98DC-24B71C516BD0}" destId="{12F7B99B-420D-40D9-9E43-BA045F7F05DB}" srcOrd="3" destOrd="0" presId="urn:microsoft.com/office/officeart/2005/8/layout/orgChart1"/>
    <dgm:cxn modelId="{F9BB2FD8-E827-41C5-A544-8E8271AB7E11}" type="presParOf" srcId="{12F7B99B-420D-40D9-9E43-BA045F7F05DB}" destId="{0B120759-B12C-4999-91DE-06D3BFCAF4CE}" srcOrd="0" destOrd="0" presId="urn:microsoft.com/office/officeart/2005/8/layout/orgChart1"/>
    <dgm:cxn modelId="{A879F820-D50C-44CE-BE11-F48CBE89B12B}" type="presParOf" srcId="{0B120759-B12C-4999-91DE-06D3BFCAF4CE}" destId="{CEE80289-C91F-45F0-91E2-D03A896AFB36}" srcOrd="0" destOrd="0" presId="urn:microsoft.com/office/officeart/2005/8/layout/orgChart1"/>
    <dgm:cxn modelId="{480B2286-F846-4B6F-BA2E-2B8F0E273F12}" type="presParOf" srcId="{0B120759-B12C-4999-91DE-06D3BFCAF4CE}" destId="{17B8E326-9DBA-43EB-9D75-62AED7704816}" srcOrd="1" destOrd="0" presId="urn:microsoft.com/office/officeart/2005/8/layout/orgChart1"/>
    <dgm:cxn modelId="{5806705C-57AC-4E29-B74C-7DD419A8D6BF}" type="presParOf" srcId="{12F7B99B-420D-40D9-9E43-BA045F7F05DB}" destId="{272E9C87-0AB4-4307-9D44-777AF88181D5}" srcOrd="1" destOrd="0" presId="urn:microsoft.com/office/officeart/2005/8/layout/orgChart1"/>
    <dgm:cxn modelId="{A55C3439-F6ED-4E53-B44A-C8ADEBED1799}" type="presParOf" srcId="{272E9C87-0AB4-4307-9D44-777AF88181D5}" destId="{8118992B-F8C9-4B09-A97F-CDAD11D8D92D}" srcOrd="0" destOrd="0" presId="urn:microsoft.com/office/officeart/2005/8/layout/orgChart1"/>
    <dgm:cxn modelId="{457CE28D-9280-4A77-A37A-3C7EF7DE395A}" type="presParOf" srcId="{272E9C87-0AB4-4307-9D44-777AF88181D5}" destId="{067DFC66-C491-436C-BF17-19FB4D107391}" srcOrd="1" destOrd="0" presId="urn:microsoft.com/office/officeart/2005/8/layout/orgChart1"/>
    <dgm:cxn modelId="{F26A415B-1F9B-440B-8BE3-2BA6D560276C}" type="presParOf" srcId="{067DFC66-C491-436C-BF17-19FB4D107391}" destId="{EF6AF97D-FF14-4523-BF46-8AC579DD5814}" srcOrd="0" destOrd="0" presId="urn:microsoft.com/office/officeart/2005/8/layout/orgChart1"/>
    <dgm:cxn modelId="{28C65016-3C54-4889-9789-CAB9D9EE1CBE}" type="presParOf" srcId="{EF6AF97D-FF14-4523-BF46-8AC579DD5814}" destId="{885D3CB7-C82F-4230-83B2-7EFD9F83D015}" srcOrd="0" destOrd="0" presId="urn:microsoft.com/office/officeart/2005/8/layout/orgChart1"/>
    <dgm:cxn modelId="{010CA20E-D48C-4CDE-99AE-7B4AA790D040}" type="presParOf" srcId="{EF6AF97D-FF14-4523-BF46-8AC579DD5814}" destId="{B273317E-4A34-4FA1-A4D8-43819C0F128B}" srcOrd="1" destOrd="0" presId="urn:microsoft.com/office/officeart/2005/8/layout/orgChart1"/>
    <dgm:cxn modelId="{3DF8820A-FF6B-4337-B108-DBA2056C1D12}" type="presParOf" srcId="{067DFC66-C491-436C-BF17-19FB4D107391}" destId="{91EB9568-31D3-44B7-8C51-7D2C9D7E6401}" srcOrd="1" destOrd="0" presId="urn:microsoft.com/office/officeart/2005/8/layout/orgChart1"/>
    <dgm:cxn modelId="{C8B4C320-622A-454A-A645-59D96B247F16}" type="presParOf" srcId="{067DFC66-C491-436C-BF17-19FB4D107391}" destId="{591564C0-BA37-4BC2-BAB8-FDA282D27CE5}" srcOrd="2" destOrd="0" presId="urn:microsoft.com/office/officeart/2005/8/layout/orgChart1"/>
    <dgm:cxn modelId="{701528C0-07F2-4C94-8CA7-C651DC7C50A4}" type="presParOf" srcId="{272E9C87-0AB4-4307-9D44-777AF88181D5}" destId="{AA86E915-C116-41BC-8FC0-C9BD0B737F1A}" srcOrd="2" destOrd="0" presId="urn:microsoft.com/office/officeart/2005/8/layout/orgChart1"/>
    <dgm:cxn modelId="{AD3F8FEC-5B86-430C-A3FB-00ECEF04C2B0}" type="presParOf" srcId="{272E9C87-0AB4-4307-9D44-777AF88181D5}" destId="{B2D8BBFC-139E-4DD4-A6D8-F22780BD04DB}" srcOrd="3" destOrd="0" presId="urn:microsoft.com/office/officeart/2005/8/layout/orgChart1"/>
    <dgm:cxn modelId="{D6E87591-6D73-463F-8A6B-F006298DCBB6}" type="presParOf" srcId="{B2D8BBFC-139E-4DD4-A6D8-F22780BD04DB}" destId="{3AFE3FC8-D000-4394-B43A-6B4902C72EAA}" srcOrd="0" destOrd="0" presId="urn:microsoft.com/office/officeart/2005/8/layout/orgChart1"/>
    <dgm:cxn modelId="{A5574807-96E8-4101-B087-C1013F0D8C60}" type="presParOf" srcId="{3AFE3FC8-D000-4394-B43A-6B4902C72EAA}" destId="{68EE8D0E-DACB-4FED-86BC-194B279295D3}" srcOrd="0" destOrd="0" presId="urn:microsoft.com/office/officeart/2005/8/layout/orgChart1"/>
    <dgm:cxn modelId="{3ED5BA5A-2AEA-4A51-91E5-EC67F39C4801}" type="presParOf" srcId="{3AFE3FC8-D000-4394-B43A-6B4902C72EAA}" destId="{81A2D0A5-42AF-469A-A4EB-F18918DF532A}" srcOrd="1" destOrd="0" presId="urn:microsoft.com/office/officeart/2005/8/layout/orgChart1"/>
    <dgm:cxn modelId="{549178B4-4868-4BD3-BB48-225D862FF06D}" type="presParOf" srcId="{B2D8BBFC-139E-4DD4-A6D8-F22780BD04DB}" destId="{290FCE3F-38B7-4238-BD10-797BDA16C368}" srcOrd="1" destOrd="0" presId="urn:microsoft.com/office/officeart/2005/8/layout/orgChart1"/>
    <dgm:cxn modelId="{C49587B0-013E-4930-982D-FD4116B9DAC5}" type="presParOf" srcId="{B2D8BBFC-139E-4DD4-A6D8-F22780BD04DB}" destId="{CAEA7F55-440F-4FAC-BF61-A98BB636F766}" srcOrd="2" destOrd="0" presId="urn:microsoft.com/office/officeart/2005/8/layout/orgChart1"/>
    <dgm:cxn modelId="{E1FDE676-A198-4569-B14A-21918EF86C8D}" type="presParOf" srcId="{272E9C87-0AB4-4307-9D44-777AF88181D5}" destId="{08126EF9-18D8-42B9-B339-FA861B0A5A8E}" srcOrd="4" destOrd="0" presId="urn:microsoft.com/office/officeart/2005/8/layout/orgChart1"/>
    <dgm:cxn modelId="{03589350-C946-4747-9308-9DD926BB4C13}" type="presParOf" srcId="{272E9C87-0AB4-4307-9D44-777AF88181D5}" destId="{03979B61-CFA6-4FAA-8961-4FA4E796FCCD}" srcOrd="5" destOrd="0" presId="urn:microsoft.com/office/officeart/2005/8/layout/orgChart1"/>
    <dgm:cxn modelId="{08BF5C60-A364-4945-A456-E86ED3B2A07B}" type="presParOf" srcId="{03979B61-CFA6-4FAA-8961-4FA4E796FCCD}" destId="{4CA74BD5-5E9F-4F1B-9C8B-EF1CD29B3F9C}" srcOrd="0" destOrd="0" presId="urn:microsoft.com/office/officeart/2005/8/layout/orgChart1"/>
    <dgm:cxn modelId="{0BB0754A-F9B6-45AF-83B6-E9EAB5016A23}" type="presParOf" srcId="{4CA74BD5-5E9F-4F1B-9C8B-EF1CD29B3F9C}" destId="{41D93CC0-A8B8-4776-A868-DC0D32561AA3}" srcOrd="0" destOrd="0" presId="urn:microsoft.com/office/officeart/2005/8/layout/orgChart1"/>
    <dgm:cxn modelId="{28B44EDB-1315-4C2C-B6A5-BD296D2B7AD6}" type="presParOf" srcId="{4CA74BD5-5E9F-4F1B-9C8B-EF1CD29B3F9C}" destId="{BD84AD34-BFDD-4AC9-B5F4-1F458E75A58C}" srcOrd="1" destOrd="0" presId="urn:microsoft.com/office/officeart/2005/8/layout/orgChart1"/>
    <dgm:cxn modelId="{F5461085-161B-48BA-B047-3E9CC7070729}" type="presParOf" srcId="{03979B61-CFA6-4FAA-8961-4FA4E796FCCD}" destId="{254B5B94-8994-4065-8E96-77A709FFD9E8}" srcOrd="1" destOrd="0" presId="urn:microsoft.com/office/officeart/2005/8/layout/orgChart1"/>
    <dgm:cxn modelId="{EB2527F5-7F1B-4A05-9348-B89C2833AC0A}" type="presParOf" srcId="{03979B61-CFA6-4FAA-8961-4FA4E796FCCD}" destId="{20587E18-B6B9-49B6-BEA3-CF678D10564E}" srcOrd="2" destOrd="0" presId="urn:microsoft.com/office/officeart/2005/8/layout/orgChart1"/>
    <dgm:cxn modelId="{619CF9EE-BC4F-44AD-8EAD-973AA8021A0C}" type="presParOf" srcId="{272E9C87-0AB4-4307-9D44-777AF88181D5}" destId="{B30B0D40-856A-418B-84E4-2774AF116714}" srcOrd="6" destOrd="0" presId="urn:microsoft.com/office/officeart/2005/8/layout/orgChart1"/>
    <dgm:cxn modelId="{01A35E61-1C06-464E-8F95-0BCEFCA393E6}" type="presParOf" srcId="{272E9C87-0AB4-4307-9D44-777AF88181D5}" destId="{2FF8AAD8-1D86-4527-8802-CD27A08BD8D6}" srcOrd="7" destOrd="0" presId="urn:microsoft.com/office/officeart/2005/8/layout/orgChart1"/>
    <dgm:cxn modelId="{BFE2617D-6C11-4BD3-9EA2-366A280CC86C}" type="presParOf" srcId="{2FF8AAD8-1D86-4527-8802-CD27A08BD8D6}" destId="{0473ECC7-6EBE-4758-BCE2-29D14A925B55}" srcOrd="0" destOrd="0" presId="urn:microsoft.com/office/officeart/2005/8/layout/orgChart1"/>
    <dgm:cxn modelId="{0B4CFEF7-7596-42AB-B062-EA5502576F87}" type="presParOf" srcId="{0473ECC7-6EBE-4758-BCE2-29D14A925B55}" destId="{3FA747C8-0FE6-418B-B0DE-F60C56E28168}" srcOrd="0" destOrd="0" presId="urn:microsoft.com/office/officeart/2005/8/layout/orgChart1"/>
    <dgm:cxn modelId="{5BDFD4E1-674A-4387-B18E-305150E3705E}" type="presParOf" srcId="{0473ECC7-6EBE-4758-BCE2-29D14A925B55}" destId="{DFCD24E9-75CE-4B2C-816C-A337A27BCA0E}" srcOrd="1" destOrd="0" presId="urn:microsoft.com/office/officeart/2005/8/layout/orgChart1"/>
    <dgm:cxn modelId="{6F5B2740-C6C2-45F3-854A-1DB3E747A273}" type="presParOf" srcId="{2FF8AAD8-1D86-4527-8802-CD27A08BD8D6}" destId="{23BF9DC2-947A-409E-9E7E-8334432AB40A}" srcOrd="1" destOrd="0" presId="urn:microsoft.com/office/officeart/2005/8/layout/orgChart1"/>
    <dgm:cxn modelId="{E87E3005-8A56-4FDA-AEED-192D0B91EA93}" type="presParOf" srcId="{2FF8AAD8-1D86-4527-8802-CD27A08BD8D6}" destId="{37D0EB7F-F0DB-427A-A489-448087EF9005}" srcOrd="2" destOrd="0" presId="urn:microsoft.com/office/officeart/2005/8/layout/orgChart1"/>
    <dgm:cxn modelId="{AE582FDD-AA7B-4BC2-9785-35400CCE8594}" type="presParOf" srcId="{272E9C87-0AB4-4307-9D44-777AF88181D5}" destId="{A3D71B96-C2B3-4DE9-BA3E-309D4FA6DAEA}" srcOrd="8" destOrd="0" presId="urn:microsoft.com/office/officeart/2005/8/layout/orgChart1"/>
    <dgm:cxn modelId="{E9CDC43D-F09B-4195-9CCC-BE133829A50D}" type="presParOf" srcId="{272E9C87-0AB4-4307-9D44-777AF88181D5}" destId="{24943518-4EB0-41AE-B821-536090111826}" srcOrd="9" destOrd="0" presId="urn:microsoft.com/office/officeart/2005/8/layout/orgChart1"/>
    <dgm:cxn modelId="{5EC0554E-DA5B-4BC5-BC25-82D679456724}" type="presParOf" srcId="{24943518-4EB0-41AE-B821-536090111826}" destId="{573654BE-1973-47B1-B937-7F5B83F95DF2}" srcOrd="0" destOrd="0" presId="urn:microsoft.com/office/officeart/2005/8/layout/orgChart1"/>
    <dgm:cxn modelId="{B7E30B92-377C-4F20-8C9D-FC1FD9844357}" type="presParOf" srcId="{573654BE-1973-47B1-B937-7F5B83F95DF2}" destId="{30AC7CE5-C359-4109-A968-33149270B8DF}" srcOrd="0" destOrd="0" presId="urn:microsoft.com/office/officeart/2005/8/layout/orgChart1"/>
    <dgm:cxn modelId="{EEBC3B66-7864-4F7B-8CB4-0137ECDE9728}" type="presParOf" srcId="{573654BE-1973-47B1-B937-7F5B83F95DF2}" destId="{472E5D8F-0B3C-4CF2-B1C8-B710D10CEC23}" srcOrd="1" destOrd="0" presId="urn:microsoft.com/office/officeart/2005/8/layout/orgChart1"/>
    <dgm:cxn modelId="{253268B2-3A31-4A89-A177-10081FD5A1B3}" type="presParOf" srcId="{24943518-4EB0-41AE-B821-536090111826}" destId="{BC2353FE-0825-49EE-95AA-47B5ED126ACE}" srcOrd="1" destOrd="0" presId="urn:microsoft.com/office/officeart/2005/8/layout/orgChart1"/>
    <dgm:cxn modelId="{6735CC2A-BFC5-41C3-B20B-ED6086669CF1}" type="presParOf" srcId="{24943518-4EB0-41AE-B821-536090111826}" destId="{A99C8759-C5E4-4F43-AED5-02885A309BA0}" srcOrd="2" destOrd="0" presId="urn:microsoft.com/office/officeart/2005/8/layout/orgChart1"/>
    <dgm:cxn modelId="{44F5D516-BB49-4CF4-9B16-69390024F28E}" type="presParOf" srcId="{272E9C87-0AB4-4307-9D44-777AF88181D5}" destId="{B73D4086-B0EB-4BDA-B7DA-055C6429366C}" srcOrd="10" destOrd="0" presId="urn:microsoft.com/office/officeart/2005/8/layout/orgChart1"/>
    <dgm:cxn modelId="{5B11E337-58E8-44FE-A766-64D4AE77FF48}" type="presParOf" srcId="{272E9C87-0AB4-4307-9D44-777AF88181D5}" destId="{C551E45F-C88F-4FD0-8A2D-833CDCC2A085}" srcOrd="11" destOrd="0" presId="urn:microsoft.com/office/officeart/2005/8/layout/orgChart1"/>
    <dgm:cxn modelId="{072D1C1D-EA91-45EA-A113-25E863382EAC}" type="presParOf" srcId="{C551E45F-C88F-4FD0-8A2D-833CDCC2A085}" destId="{EC5CD1D1-133F-4DEC-9324-1D060FF03BCE}" srcOrd="0" destOrd="0" presId="urn:microsoft.com/office/officeart/2005/8/layout/orgChart1"/>
    <dgm:cxn modelId="{024D671B-E010-4438-B8C2-7EDC127B5932}" type="presParOf" srcId="{EC5CD1D1-133F-4DEC-9324-1D060FF03BCE}" destId="{19D22CBD-82A9-4ACF-BB79-206DACDD00E8}" srcOrd="0" destOrd="0" presId="urn:microsoft.com/office/officeart/2005/8/layout/orgChart1"/>
    <dgm:cxn modelId="{7B6814FE-2786-4D2E-95EF-CC5971E73FEB}" type="presParOf" srcId="{EC5CD1D1-133F-4DEC-9324-1D060FF03BCE}" destId="{9CF4D7E4-0028-4A01-89C6-BD2BCAAF8DE0}" srcOrd="1" destOrd="0" presId="urn:microsoft.com/office/officeart/2005/8/layout/orgChart1"/>
    <dgm:cxn modelId="{51F09EF0-F9EA-4883-BAB8-1BD4A7874A31}" type="presParOf" srcId="{C551E45F-C88F-4FD0-8A2D-833CDCC2A085}" destId="{2AA8E3FA-D97A-477B-9BF2-47D66A503316}" srcOrd="1" destOrd="0" presId="urn:microsoft.com/office/officeart/2005/8/layout/orgChart1"/>
    <dgm:cxn modelId="{7F32AD1F-5782-433A-A38C-94289C4C1C45}" type="presParOf" srcId="{C551E45F-C88F-4FD0-8A2D-833CDCC2A085}" destId="{F75DFCF3-03D5-44A5-A0FF-961644FA07FB}" srcOrd="2" destOrd="0" presId="urn:microsoft.com/office/officeart/2005/8/layout/orgChart1"/>
    <dgm:cxn modelId="{EB1130C3-401B-41F5-A25D-66BA5EDF4905}" type="presParOf" srcId="{272E9C87-0AB4-4307-9D44-777AF88181D5}" destId="{86954135-CB9C-4611-AF5F-FC13C69DFEA9}" srcOrd="12" destOrd="0" presId="urn:microsoft.com/office/officeart/2005/8/layout/orgChart1"/>
    <dgm:cxn modelId="{B519669B-08BB-4F4C-AEB9-F8935198F669}" type="presParOf" srcId="{272E9C87-0AB4-4307-9D44-777AF88181D5}" destId="{C2616D70-2F18-4D16-A08C-49FFBBDCCB10}" srcOrd="13" destOrd="0" presId="urn:microsoft.com/office/officeart/2005/8/layout/orgChart1"/>
    <dgm:cxn modelId="{16F69B0E-269A-498A-B6E1-856F3E30CF8C}" type="presParOf" srcId="{C2616D70-2F18-4D16-A08C-49FFBBDCCB10}" destId="{D1A554EA-2F8E-4FE4-9A6B-0CC060B798FF}" srcOrd="0" destOrd="0" presId="urn:microsoft.com/office/officeart/2005/8/layout/orgChart1"/>
    <dgm:cxn modelId="{0EFD7F2A-561A-4F41-8EE7-7E7B6AED0001}" type="presParOf" srcId="{D1A554EA-2F8E-4FE4-9A6B-0CC060B798FF}" destId="{8964B202-1A36-4841-B5A0-880B2B75283A}" srcOrd="0" destOrd="0" presId="urn:microsoft.com/office/officeart/2005/8/layout/orgChart1"/>
    <dgm:cxn modelId="{096A631E-1305-43EF-BEEA-405E68F238D8}" type="presParOf" srcId="{D1A554EA-2F8E-4FE4-9A6B-0CC060B798FF}" destId="{228B0094-670E-4EB7-BEE6-A05E23282278}" srcOrd="1" destOrd="0" presId="urn:microsoft.com/office/officeart/2005/8/layout/orgChart1"/>
    <dgm:cxn modelId="{11EE3785-E07A-4742-9CCA-F4158C37BF9A}" type="presParOf" srcId="{C2616D70-2F18-4D16-A08C-49FFBBDCCB10}" destId="{D42CF31D-2B06-48DE-AA81-A79C9AF7EDA8}" srcOrd="1" destOrd="0" presId="urn:microsoft.com/office/officeart/2005/8/layout/orgChart1"/>
    <dgm:cxn modelId="{D7810E3F-D850-438C-98E8-0786F0479ADB}" type="presParOf" srcId="{C2616D70-2F18-4D16-A08C-49FFBBDCCB10}" destId="{C440D1DE-48F4-4006-A1CE-6C3BA8FA98A5}" srcOrd="2" destOrd="0" presId="urn:microsoft.com/office/officeart/2005/8/layout/orgChart1"/>
    <dgm:cxn modelId="{FD44FF5E-DA67-41AE-BD1A-44EBC3583FE2}" type="presParOf" srcId="{272E9C87-0AB4-4307-9D44-777AF88181D5}" destId="{C02314CA-5EF0-404C-9B5A-47142710D700}" srcOrd="14" destOrd="0" presId="urn:microsoft.com/office/officeart/2005/8/layout/orgChart1"/>
    <dgm:cxn modelId="{39CB8422-9E1E-47E1-B461-6CD9EB03178C}" type="presParOf" srcId="{272E9C87-0AB4-4307-9D44-777AF88181D5}" destId="{8B0AB7DC-D572-4D2F-AC63-BFC358D163FB}" srcOrd="15" destOrd="0" presId="urn:microsoft.com/office/officeart/2005/8/layout/orgChart1"/>
    <dgm:cxn modelId="{DC23CA91-7E03-4680-8E22-E160EB57317F}" type="presParOf" srcId="{8B0AB7DC-D572-4D2F-AC63-BFC358D163FB}" destId="{5E41B1D5-3C1C-4B67-971F-3421B24D3A00}" srcOrd="0" destOrd="0" presId="urn:microsoft.com/office/officeart/2005/8/layout/orgChart1"/>
    <dgm:cxn modelId="{A5457427-A56B-4757-B326-92DF61F94206}" type="presParOf" srcId="{5E41B1D5-3C1C-4B67-971F-3421B24D3A00}" destId="{2331AFB4-EC35-41A0-8975-D53F7A3C8D42}" srcOrd="0" destOrd="0" presId="urn:microsoft.com/office/officeart/2005/8/layout/orgChart1"/>
    <dgm:cxn modelId="{AA6C009D-D347-4C9F-A5E1-F4F0E34FE896}" type="presParOf" srcId="{5E41B1D5-3C1C-4B67-971F-3421B24D3A00}" destId="{DEC7C679-3FF9-4AFC-87E9-E72C90ABBB09}" srcOrd="1" destOrd="0" presId="urn:microsoft.com/office/officeart/2005/8/layout/orgChart1"/>
    <dgm:cxn modelId="{F0EAEE59-AAF3-4679-BB09-D0AB7ABB0819}" type="presParOf" srcId="{8B0AB7DC-D572-4D2F-AC63-BFC358D163FB}" destId="{89B0A3B2-B79B-4FFB-BAFC-DF6660A4855C}" srcOrd="1" destOrd="0" presId="urn:microsoft.com/office/officeart/2005/8/layout/orgChart1"/>
    <dgm:cxn modelId="{1DB289BC-6214-4D99-B512-76D0BCCEC670}" type="presParOf" srcId="{8B0AB7DC-D572-4D2F-AC63-BFC358D163FB}" destId="{7600C9E6-AE21-4FEE-85EB-AA3351D170F3}" srcOrd="2" destOrd="0" presId="urn:microsoft.com/office/officeart/2005/8/layout/orgChart1"/>
    <dgm:cxn modelId="{D1CA8D81-DDCC-4777-BEE5-0E864763A74F}" type="presParOf" srcId="{12F7B99B-420D-40D9-9E43-BA045F7F05DB}" destId="{5A945768-D4BE-4DF2-80F6-D586970212EC}" srcOrd="2" destOrd="0" presId="urn:microsoft.com/office/officeart/2005/8/layout/orgChart1"/>
    <dgm:cxn modelId="{96D785BB-A496-4976-A4D3-2F42D9E3DF4C}" type="presParOf" srcId="{393A2000-D576-42FE-A340-7E3A81DCC8E4}" destId="{9DF5781F-D966-4468-B91D-1C59853C8B4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CE2C9-7B0D-456F-8A97-91B8B94DF06B}">
      <dsp:nvSpPr>
        <dsp:cNvPr id="0" name=""/>
        <dsp:cNvSpPr/>
      </dsp:nvSpPr>
      <dsp:spPr>
        <a:xfrm>
          <a:off x="4401250" y="992640"/>
          <a:ext cx="162542" cy="4050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0562"/>
              </a:lnTo>
              <a:lnTo>
                <a:pt x="162542" y="405056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D35B4-0AFB-45D0-9285-E43BB3FFA358}">
      <dsp:nvSpPr>
        <dsp:cNvPr id="0" name=""/>
        <dsp:cNvSpPr/>
      </dsp:nvSpPr>
      <dsp:spPr>
        <a:xfrm>
          <a:off x="4401250" y="992640"/>
          <a:ext cx="173113" cy="3472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2826"/>
              </a:lnTo>
              <a:lnTo>
                <a:pt x="173113" y="347282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CBEDAC-2821-44ED-9107-75596EEF215D}">
      <dsp:nvSpPr>
        <dsp:cNvPr id="0" name=""/>
        <dsp:cNvSpPr/>
      </dsp:nvSpPr>
      <dsp:spPr>
        <a:xfrm>
          <a:off x="4401250" y="992640"/>
          <a:ext cx="173113" cy="2930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0403"/>
              </a:lnTo>
              <a:lnTo>
                <a:pt x="173113" y="293040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28B22-55A1-466A-A0A1-7A80FE76AB11}">
      <dsp:nvSpPr>
        <dsp:cNvPr id="0" name=""/>
        <dsp:cNvSpPr/>
      </dsp:nvSpPr>
      <dsp:spPr>
        <a:xfrm>
          <a:off x="4401250" y="992640"/>
          <a:ext cx="173113" cy="2407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7813"/>
              </a:lnTo>
              <a:lnTo>
                <a:pt x="173113" y="240781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F57C3A-60A6-4D20-9576-46A998DF2A93}">
      <dsp:nvSpPr>
        <dsp:cNvPr id="0" name=""/>
        <dsp:cNvSpPr/>
      </dsp:nvSpPr>
      <dsp:spPr>
        <a:xfrm>
          <a:off x="4401250" y="992640"/>
          <a:ext cx="166638" cy="18852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5223"/>
              </a:lnTo>
              <a:lnTo>
                <a:pt x="166638" y="188522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C17C6-865C-44AC-A7D6-13992CDD1B81}">
      <dsp:nvSpPr>
        <dsp:cNvPr id="0" name=""/>
        <dsp:cNvSpPr/>
      </dsp:nvSpPr>
      <dsp:spPr>
        <a:xfrm>
          <a:off x="4401250" y="992640"/>
          <a:ext cx="162189" cy="1350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0328"/>
              </a:lnTo>
              <a:lnTo>
                <a:pt x="162189" y="135032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9DA450-0E6D-4810-B167-91DDBDA63655}">
      <dsp:nvSpPr>
        <dsp:cNvPr id="0" name=""/>
        <dsp:cNvSpPr/>
      </dsp:nvSpPr>
      <dsp:spPr>
        <a:xfrm>
          <a:off x="4401250" y="992640"/>
          <a:ext cx="148368" cy="815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5683"/>
              </a:lnTo>
              <a:lnTo>
                <a:pt x="148368" y="81568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8A1F87-8CEC-493C-9A31-47EC1CC49C1F}">
      <dsp:nvSpPr>
        <dsp:cNvPr id="0" name=""/>
        <dsp:cNvSpPr/>
      </dsp:nvSpPr>
      <dsp:spPr>
        <a:xfrm>
          <a:off x="4401250" y="992640"/>
          <a:ext cx="162189" cy="313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302"/>
              </a:lnTo>
              <a:lnTo>
                <a:pt x="162189" y="31330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160346-D2B7-478C-A6D0-A37CE1F5A7F9}">
      <dsp:nvSpPr>
        <dsp:cNvPr id="0" name=""/>
        <dsp:cNvSpPr/>
      </dsp:nvSpPr>
      <dsp:spPr>
        <a:xfrm>
          <a:off x="3862619" y="477224"/>
          <a:ext cx="1415243" cy="173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29"/>
              </a:lnTo>
              <a:lnTo>
                <a:pt x="1415243" y="103129"/>
              </a:lnTo>
              <a:lnTo>
                <a:pt x="1415243" y="17306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3F7C2F-0593-494F-9DD7-D25FB1BF161A}">
      <dsp:nvSpPr>
        <dsp:cNvPr id="0" name=""/>
        <dsp:cNvSpPr/>
      </dsp:nvSpPr>
      <dsp:spPr>
        <a:xfrm>
          <a:off x="241817" y="1014581"/>
          <a:ext cx="343871" cy="4096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6517"/>
              </a:lnTo>
              <a:lnTo>
                <a:pt x="343871" y="409651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74EF5D-4040-499A-B783-DD56F5CBB628}">
      <dsp:nvSpPr>
        <dsp:cNvPr id="0" name=""/>
        <dsp:cNvSpPr/>
      </dsp:nvSpPr>
      <dsp:spPr>
        <a:xfrm>
          <a:off x="241817" y="1014581"/>
          <a:ext cx="343871" cy="3545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5773"/>
              </a:lnTo>
              <a:lnTo>
                <a:pt x="343871" y="354577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DF2AB1-DB3D-4350-B3C0-01DED95D91FE}">
      <dsp:nvSpPr>
        <dsp:cNvPr id="0" name=""/>
        <dsp:cNvSpPr/>
      </dsp:nvSpPr>
      <dsp:spPr>
        <a:xfrm>
          <a:off x="241817" y="1014581"/>
          <a:ext cx="343871" cy="3000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0195"/>
              </a:lnTo>
              <a:lnTo>
                <a:pt x="343871" y="300019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0E8B3-AC25-46C1-95AA-E5C017327E9F}">
      <dsp:nvSpPr>
        <dsp:cNvPr id="0" name=""/>
        <dsp:cNvSpPr/>
      </dsp:nvSpPr>
      <dsp:spPr>
        <a:xfrm>
          <a:off x="241817" y="1014581"/>
          <a:ext cx="343871" cy="2439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9156"/>
              </a:lnTo>
              <a:lnTo>
                <a:pt x="343871" y="243915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D13AF3-EDD3-4EC0-97DD-CA292FCCAA63}">
      <dsp:nvSpPr>
        <dsp:cNvPr id="0" name=""/>
        <dsp:cNvSpPr/>
      </dsp:nvSpPr>
      <dsp:spPr>
        <a:xfrm>
          <a:off x="241817" y="1014581"/>
          <a:ext cx="343871" cy="1889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901"/>
              </a:lnTo>
              <a:lnTo>
                <a:pt x="343871" y="188990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3B4C1-4AB7-4EB5-A636-B16FC20FC973}">
      <dsp:nvSpPr>
        <dsp:cNvPr id="0" name=""/>
        <dsp:cNvSpPr/>
      </dsp:nvSpPr>
      <dsp:spPr>
        <a:xfrm>
          <a:off x="241817" y="1014581"/>
          <a:ext cx="343871" cy="1401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667"/>
              </a:lnTo>
              <a:lnTo>
                <a:pt x="343871" y="140166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16EFE-83B8-410A-8B6B-DAB46BEF5DE3}">
      <dsp:nvSpPr>
        <dsp:cNvPr id="0" name=""/>
        <dsp:cNvSpPr/>
      </dsp:nvSpPr>
      <dsp:spPr>
        <a:xfrm>
          <a:off x="241817" y="1014581"/>
          <a:ext cx="343871" cy="867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7616"/>
              </a:lnTo>
              <a:lnTo>
                <a:pt x="343871" y="86761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6860C9-3F2D-4B79-B3BC-9F2D88796C2A}">
      <dsp:nvSpPr>
        <dsp:cNvPr id="0" name=""/>
        <dsp:cNvSpPr/>
      </dsp:nvSpPr>
      <dsp:spPr>
        <a:xfrm>
          <a:off x="241817" y="1014581"/>
          <a:ext cx="343871" cy="287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921"/>
              </a:lnTo>
              <a:lnTo>
                <a:pt x="343871" y="28792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CBE5C-933E-4F7F-8CAA-C2EEFCF75C59}">
      <dsp:nvSpPr>
        <dsp:cNvPr id="0" name=""/>
        <dsp:cNvSpPr/>
      </dsp:nvSpPr>
      <dsp:spPr>
        <a:xfrm>
          <a:off x="1086657" y="477224"/>
          <a:ext cx="2775962" cy="194215"/>
        </a:xfrm>
        <a:custGeom>
          <a:avLst/>
          <a:gdLst/>
          <a:ahLst/>
          <a:cxnLst/>
          <a:rect l="0" t="0" r="0" b="0"/>
          <a:pathLst>
            <a:path>
              <a:moveTo>
                <a:pt x="2775962" y="0"/>
              </a:moveTo>
              <a:lnTo>
                <a:pt x="2775962" y="124277"/>
              </a:lnTo>
              <a:lnTo>
                <a:pt x="0" y="124277"/>
              </a:lnTo>
              <a:lnTo>
                <a:pt x="0" y="19421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BB69B-5D74-4FAA-B94F-43855DBE1366}">
      <dsp:nvSpPr>
        <dsp:cNvPr id="0" name=""/>
        <dsp:cNvSpPr/>
      </dsp:nvSpPr>
      <dsp:spPr>
        <a:xfrm>
          <a:off x="2026632" y="3827"/>
          <a:ext cx="3671974" cy="4733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Paseos virtuales del INAH: 25</a:t>
          </a:r>
          <a:endParaRPr lang="es-ES" sz="1800" b="1" kern="1200" dirty="0"/>
        </a:p>
      </dsp:txBody>
      <dsp:txXfrm>
        <a:off x="2026632" y="3827"/>
        <a:ext cx="3671974" cy="473396"/>
      </dsp:txXfrm>
    </dsp:sp>
    <dsp:sp modelId="{AFD60952-100A-4B26-B3F3-075C5555FED6}">
      <dsp:nvSpPr>
        <dsp:cNvPr id="0" name=""/>
        <dsp:cNvSpPr/>
      </dsp:nvSpPr>
      <dsp:spPr>
        <a:xfrm>
          <a:off x="30607" y="671440"/>
          <a:ext cx="2112100" cy="34314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Museos: 13</a:t>
          </a:r>
          <a:endParaRPr lang="es-ES" sz="1600" b="1" kern="1200" dirty="0"/>
        </a:p>
      </dsp:txBody>
      <dsp:txXfrm>
        <a:off x="30607" y="671440"/>
        <a:ext cx="2112100" cy="343141"/>
      </dsp:txXfrm>
    </dsp:sp>
    <dsp:sp modelId="{3C5273B4-8D83-4738-B734-7FE46312B04E}">
      <dsp:nvSpPr>
        <dsp:cNvPr id="0" name=""/>
        <dsp:cNvSpPr/>
      </dsp:nvSpPr>
      <dsp:spPr>
        <a:xfrm>
          <a:off x="585688" y="1098357"/>
          <a:ext cx="2748393" cy="4082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1. Palacio Nacional </a:t>
          </a:r>
          <a:endParaRPr lang="es-ES" sz="1400" b="1" kern="1200" dirty="0"/>
        </a:p>
      </dsp:txBody>
      <dsp:txXfrm>
        <a:off x="585688" y="1098357"/>
        <a:ext cx="2748393" cy="408290"/>
      </dsp:txXfrm>
    </dsp:sp>
    <dsp:sp modelId="{EA2BD17E-4FF7-4B2D-A5AE-1B0500223E4D}">
      <dsp:nvSpPr>
        <dsp:cNvPr id="0" name=""/>
        <dsp:cNvSpPr/>
      </dsp:nvSpPr>
      <dsp:spPr>
        <a:xfrm>
          <a:off x="585688" y="1646525"/>
          <a:ext cx="2743504" cy="47134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400" b="1" kern="1200" dirty="0" smtClean="0"/>
            <a:t>2. Museo Nacional de Historia,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400" b="1" kern="1200" dirty="0" smtClean="0"/>
            <a:t>Castillo de Chapultepec</a:t>
          </a:r>
          <a:endParaRPr lang="es-ES" sz="1400" b="1" kern="1200" dirty="0"/>
        </a:p>
      </dsp:txBody>
      <dsp:txXfrm>
        <a:off x="585688" y="1646525"/>
        <a:ext cx="2743504" cy="471345"/>
      </dsp:txXfrm>
    </dsp:sp>
    <dsp:sp modelId="{1A4A8AEA-D249-4735-A63F-D23C97021AB1}">
      <dsp:nvSpPr>
        <dsp:cNvPr id="0" name=""/>
        <dsp:cNvSpPr/>
      </dsp:nvSpPr>
      <dsp:spPr>
        <a:xfrm>
          <a:off x="585688" y="2257747"/>
          <a:ext cx="2748393" cy="317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3. Museo Nacional de Antropología</a:t>
          </a:r>
          <a:endParaRPr lang="es-ES" sz="1400" b="1" kern="1200" dirty="0"/>
        </a:p>
      </dsp:txBody>
      <dsp:txXfrm>
        <a:off x="585688" y="2257747"/>
        <a:ext cx="2748393" cy="317004"/>
      </dsp:txXfrm>
    </dsp:sp>
    <dsp:sp modelId="{3D42B277-138C-43BF-854E-A3B8875433D4}">
      <dsp:nvSpPr>
        <dsp:cNvPr id="0" name=""/>
        <dsp:cNvSpPr/>
      </dsp:nvSpPr>
      <dsp:spPr>
        <a:xfrm>
          <a:off x="585688" y="2714628"/>
          <a:ext cx="2707330" cy="3797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4. Museo del Templo Mayor </a:t>
          </a:r>
          <a:endParaRPr lang="es-ES" sz="1400" b="1" kern="1200" dirty="0"/>
        </a:p>
      </dsp:txBody>
      <dsp:txXfrm>
        <a:off x="585688" y="2714628"/>
        <a:ext cx="2707330" cy="379709"/>
      </dsp:txXfrm>
    </dsp:sp>
    <dsp:sp modelId="{271275AC-6AAC-4B70-AEF3-D62EAEEBF157}">
      <dsp:nvSpPr>
        <dsp:cNvPr id="0" name=""/>
        <dsp:cNvSpPr/>
      </dsp:nvSpPr>
      <dsp:spPr>
        <a:xfrm>
          <a:off x="585688" y="3234214"/>
          <a:ext cx="2735398" cy="4390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5. Museo Casa de Hidalgo, Guanajuato</a:t>
          </a:r>
          <a:endParaRPr lang="es-MX" sz="1400" b="1" kern="1200" dirty="0"/>
        </a:p>
      </dsp:txBody>
      <dsp:txXfrm>
        <a:off x="585688" y="3234214"/>
        <a:ext cx="2735398" cy="439046"/>
      </dsp:txXfrm>
    </dsp:sp>
    <dsp:sp modelId="{AF213F62-1884-495B-91F6-E68BF255CC8B}">
      <dsp:nvSpPr>
        <dsp:cNvPr id="0" name=""/>
        <dsp:cNvSpPr/>
      </dsp:nvSpPr>
      <dsp:spPr>
        <a:xfrm>
          <a:off x="585688" y="3813137"/>
          <a:ext cx="2747761" cy="4032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6. Museo de las Culturas de Oaxaca</a:t>
          </a:r>
          <a:endParaRPr lang="es-MX" sz="1400" b="1" kern="1200" dirty="0"/>
        </a:p>
      </dsp:txBody>
      <dsp:txXfrm>
        <a:off x="585688" y="3813137"/>
        <a:ext cx="2747761" cy="403278"/>
      </dsp:txXfrm>
    </dsp:sp>
    <dsp:sp modelId="{48E47C7B-4B30-4157-AC7F-142DA46280FA}">
      <dsp:nvSpPr>
        <dsp:cNvPr id="0" name=""/>
        <dsp:cNvSpPr/>
      </dsp:nvSpPr>
      <dsp:spPr>
        <a:xfrm>
          <a:off x="585688" y="4356293"/>
          <a:ext cx="2703227" cy="4081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7. Museo del Pueblo Maya, Yucatán</a:t>
          </a:r>
          <a:endParaRPr lang="es-MX" sz="1400" b="1" kern="1200" dirty="0"/>
        </a:p>
      </dsp:txBody>
      <dsp:txXfrm>
        <a:off x="585688" y="4356293"/>
        <a:ext cx="2703227" cy="408124"/>
      </dsp:txXfrm>
    </dsp:sp>
    <dsp:sp modelId="{B4D76098-467E-4105-9D51-30563E984168}">
      <dsp:nvSpPr>
        <dsp:cNvPr id="0" name=""/>
        <dsp:cNvSpPr/>
      </dsp:nvSpPr>
      <dsp:spPr>
        <a:xfrm>
          <a:off x="585688" y="4904294"/>
          <a:ext cx="2703227" cy="4136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8. Museo de Artes e Industrias Populares, Michoacán</a:t>
          </a:r>
          <a:endParaRPr lang="es-MX" sz="1400" b="1" kern="1200" dirty="0"/>
        </a:p>
      </dsp:txBody>
      <dsp:txXfrm>
        <a:off x="585688" y="4904294"/>
        <a:ext cx="2703227" cy="413609"/>
      </dsp:txXfrm>
    </dsp:sp>
    <dsp:sp modelId="{BB40599B-45EA-4D2F-8722-595DC33CBF22}">
      <dsp:nvSpPr>
        <dsp:cNvPr id="0" name=""/>
        <dsp:cNvSpPr/>
      </dsp:nvSpPr>
      <dsp:spPr>
        <a:xfrm>
          <a:off x="4182097" y="650292"/>
          <a:ext cx="2191530" cy="34234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Zonas arqueológicas: 12</a:t>
          </a:r>
          <a:endParaRPr lang="es-ES" sz="1600" b="1" kern="1200" dirty="0"/>
        </a:p>
      </dsp:txBody>
      <dsp:txXfrm>
        <a:off x="4182097" y="650292"/>
        <a:ext cx="2191530" cy="342348"/>
      </dsp:txXfrm>
    </dsp:sp>
    <dsp:sp modelId="{69A7E05B-CC03-49D7-97F4-0D0E0757DB22}">
      <dsp:nvSpPr>
        <dsp:cNvPr id="0" name=""/>
        <dsp:cNvSpPr/>
      </dsp:nvSpPr>
      <dsp:spPr>
        <a:xfrm>
          <a:off x="4563440" y="1099326"/>
          <a:ext cx="2962632" cy="4132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400" b="1" kern="1200" dirty="0" smtClean="0"/>
            <a:t>1. Arqueología subacuática,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400" b="1" kern="1200" dirty="0" smtClean="0"/>
            <a:t>Quintana Roo</a:t>
          </a:r>
          <a:endParaRPr lang="es-ES" sz="1400" b="1" kern="1200" dirty="0"/>
        </a:p>
      </dsp:txBody>
      <dsp:txXfrm>
        <a:off x="4563440" y="1099326"/>
        <a:ext cx="2962632" cy="413232"/>
      </dsp:txXfrm>
    </dsp:sp>
    <dsp:sp modelId="{6C9DA5C3-05F2-491B-A45C-41126B327A00}">
      <dsp:nvSpPr>
        <dsp:cNvPr id="0" name=""/>
        <dsp:cNvSpPr/>
      </dsp:nvSpPr>
      <dsp:spPr>
        <a:xfrm>
          <a:off x="4549619" y="1631864"/>
          <a:ext cx="2996722" cy="3529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2. </a:t>
          </a:r>
          <a:r>
            <a:rPr lang="es-ES" sz="1400" b="1" kern="1200" dirty="0" err="1" smtClean="0"/>
            <a:t>Toniná</a:t>
          </a:r>
          <a:r>
            <a:rPr lang="es-ES" sz="1400" b="1" kern="1200" dirty="0" smtClean="0"/>
            <a:t>, Chiapas</a:t>
          </a:r>
          <a:endParaRPr lang="es-ES" sz="1400" b="1" kern="1200" dirty="0"/>
        </a:p>
      </dsp:txBody>
      <dsp:txXfrm>
        <a:off x="4549619" y="1631864"/>
        <a:ext cx="2996722" cy="352919"/>
      </dsp:txXfrm>
    </dsp:sp>
    <dsp:sp modelId="{5FAAD8D9-3C69-47B3-99B3-A03C56951672}">
      <dsp:nvSpPr>
        <dsp:cNvPr id="0" name=""/>
        <dsp:cNvSpPr/>
      </dsp:nvSpPr>
      <dsp:spPr>
        <a:xfrm>
          <a:off x="4563440" y="2145232"/>
          <a:ext cx="2962632" cy="395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3. Uxmal, Yucatán </a:t>
          </a:r>
          <a:endParaRPr lang="es-ES" sz="1400" b="1" kern="1200" dirty="0"/>
        </a:p>
      </dsp:txBody>
      <dsp:txXfrm>
        <a:off x="4563440" y="2145232"/>
        <a:ext cx="2962632" cy="395471"/>
      </dsp:txXfrm>
    </dsp:sp>
    <dsp:sp modelId="{CFB9F7DC-1F9A-4E2B-8938-A04525E64D9E}">
      <dsp:nvSpPr>
        <dsp:cNvPr id="0" name=""/>
        <dsp:cNvSpPr/>
      </dsp:nvSpPr>
      <dsp:spPr>
        <a:xfrm>
          <a:off x="4567889" y="2676591"/>
          <a:ext cx="2907740" cy="40254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4. El Tajín, Veracruz</a:t>
          </a:r>
          <a:endParaRPr lang="es-MX" sz="1400" b="1" kern="1200" dirty="0"/>
        </a:p>
      </dsp:txBody>
      <dsp:txXfrm>
        <a:off x="4567889" y="2676591"/>
        <a:ext cx="2907740" cy="402545"/>
      </dsp:txXfrm>
    </dsp:sp>
    <dsp:sp modelId="{FF086E71-ED74-4CC1-9B8F-4BA110D75AC1}">
      <dsp:nvSpPr>
        <dsp:cNvPr id="0" name=""/>
        <dsp:cNvSpPr/>
      </dsp:nvSpPr>
      <dsp:spPr>
        <a:xfrm>
          <a:off x="4574364" y="3199181"/>
          <a:ext cx="2907740" cy="40254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5. Tulum, Quintana Roo </a:t>
          </a:r>
          <a:endParaRPr lang="es-MX" sz="1400" b="1" kern="1200" dirty="0"/>
        </a:p>
      </dsp:txBody>
      <dsp:txXfrm>
        <a:off x="4574364" y="3199181"/>
        <a:ext cx="2907740" cy="402545"/>
      </dsp:txXfrm>
    </dsp:sp>
    <dsp:sp modelId="{61EB3D50-4D23-45DF-8891-8D7F75965CF3}">
      <dsp:nvSpPr>
        <dsp:cNvPr id="0" name=""/>
        <dsp:cNvSpPr/>
      </dsp:nvSpPr>
      <dsp:spPr>
        <a:xfrm>
          <a:off x="4574364" y="3721771"/>
          <a:ext cx="2949183" cy="40254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6. Grutas de </a:t>
          </a:r>
          <a:r>
            <a:rPr lang="es-MX" sz="1400" b="1" kern="1200" dirty="0" err="1" smtClean="0"/>
            <a:t>Loltún</a:t>
          </a:r>
          <a:r>
            <a:rPr lang="es-MX" sz="1400" b="1" kern="1200" dirty="0" smtClean="0"/>
            <a:t>, Yucatán</a:t>
          </a:r>
          <a:endParaRPr lang="es-MX" sz="1400" b="1" kern="1200" dirty="0"/>
        </a:p>
      </dsp:txBody>
      <dsp:txXfrm>
        <a:off x="4574364" y="3721771"/>
        <a:ext cx="2949183" cy="402545"/>
      </dsp:txXfrm>
    </dsp:sp>
    <dsp:sp modelId="{2FE65E47-FC30-41AB-99D9-9BD9DF236EE1}">
      <dsp:nvSpPr>
        <dsp:cNvPr id="0" name=""/>
        <dsp:cNvSpPr/>
      </dsp:nvSpPr>
      <dsp:spPr>
        <a:xfrm>
          <a:off x="4574364" y="4264194"/>
          <a:ext cx="2949183" cy="40254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7. Bonampak, Chiapas</a:t>
          </a:r>
          <a:endParaRPr lang="es-MX" sz="1400" b="1" kern="1200" dirty="0"/>
        </a:p>
      </dsp:txBody>
      <dsp:txXfrm>
        <a:off x="4574364" y="4264194"/>
        <a:ext cx="2949183" cy="402545"/>
      </dsp:txXfrm>
    </dsp:sp>
    <dsp:sp modelId="{5CA98B15-74EE-4A22-8BE3-BF604EF702FB}">
      <dsp:nvSpPr>
        <dsp:cNvPr id="0" name=""/>
        <dsp:cNvSpPr/>
      </dsp:nvSpPr>
      <dsp:spPr>
        <a:xfrm>
          <a:off x="4563793" y="4851433"/>
          <a:ext cx="2886186" cy="383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8. Chichén Itzá, Yucatán</a:t>
          </a:r>
          <a:endParaRPr lang="es-MX" sz="1400" b="1" kern="1200" dirty="0"/>
        </a:p>
      </dsp:txBody>
      <dsp:txXfrm>
        <a:off x="4563793" y="4851433"/>
        <a:ext cx="2886186" cy="3835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314CA-5EF0-404C-9B5A-47142710D700}">
      <dsp:nvSpPr>
        <dsp:cNvPr id="0" name=""/>
        <dsp:cNvSpPr/>
      </dsp:nvSpPr>
      <dsp:spPr>
        <a:xfrm>
          <a:off x="5201107" y="1096601"/>
          <a:ext cx="444199" cy="3724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4863"/>
              </a:lnTo>
              <a:lnTo>
                <a:pt x="444199" y="372486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954135-CB9C-4611-AF5F-FC13C69DFEA9}">
      <dsp:nvSpPr>
        <dsp:cNvPr id="0" name=""/>
        <dsp:cNvSpPr/>
      </dsp:nvSpPr>
      <dsp:spPr>
        <a:xfrm>
          <a:off x="5201107" y="1096601"/>
          <a:ext cx="444199" cy="3206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06065"/>
              </a:lnTo>
              <a:lnTo>
                <a:pt x="444199" y="320606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D4086-B0EB-4BDA-B7DA-055C6429366C}">
      <dsp:nvSpPr>
        <dsp:cNvPr id="0" name=""/>
        <dsp:cNvSpPr/>
      </dsp:nvSpPr>
      <dsp:spPr>
        <a:xfrm>
          <a:off x="5201107" y="1096601"/>
          <a:ext cx="444199" cy="2732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2480"/>
              </a:lnTo>
              <a:lnTo>
                <a:pt x="444199" y="273248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D71B96-C2B3-4DE9-BA3E-309D4FA6DAEA}">
      <dsp:nvSpPr>
        <dsp:cNvPr id="0" name=""/>
        <dsp:cNvSpPr/>
      </dsp:nvSpPr>
      <dsp:spPr>
        <a:xfrm>
          <a:off x="5201107" y="1096601"/>
          <a:ext cx="444199" cy="2243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3785"/>
              </a:lnTo>
              <a:lnTo>
                <a:pt x="444199" y="224378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B0D40-856A-418B-84E4-2774AF116714}">
      <dsp:nvSpPr>
        <dsp:cNvPr id="0" name=""/>
        <dsp:cNvSpPr/>
      </dsp:nvSpPr>
      <dsp:spPr>
        <a:xfrm>
          <a:off x="5201107" y="1096601"/>
          <a:ext cx="444199" cy="17455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5577"/>
              </a:lnTo>
              <a:lnTo>
                <a:pt x="444199" y="174557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126EF9-18D8-42B9-B339-FA861B0A5A8E}">
      <dsp:nvSpPr>
        <dsp:cNvPr id="0" name=""/>
        <dsp:cNvSpPr/>
      </dsp:nvSpPr>
      <dsp:spPr>
        <a:xfrm>
          <a:off x="5201107" y="1096601"/>
          <a:ext cx="444199" cy="12576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7665"/>
              </a:lnTo>
              <a:lnTo>
                <a:pt x="444199" y="125766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6E915-C116-41BC-8FC0-C9BD0B737F1A}">
      <dsp:nvSpPr>
        <dsp:cNvPr id="0" name=""/>
        <dsp:cNvSpPr/>
      </dsp:nvSpPr>
      <dsp:spPr>
        <a:xfrm>
          <a:off x="5201107" y="1096601"/>
          <a:ext cx="444199" cy="769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9753"/>
              </a:lnTo>
              <a:lnTo>
                <a:pt x="444199" y="76975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8992B-F8C9-4B09-A97F-CDAD11D8D92D}">
      <dsp:nvSpPr>
        <dsp:cNvPr id="0" name=""/>
        <dsp:cNvSpPr/>
      </dsp:nvSpPr>
      <dsp:spPr>
        <a:xfrm>
          <a:off x="5201107" y="1096601"/>
          <a:ext cx="450489" cy="292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135"/>
              </a:lnTo>
              <a:lnTo>
                <a:pt x="450489" y="29213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9F7A4-C0BB-4F86-AC89-37CDBE6833DA}">
      <dsp:nvSpPr>
        <dsp:cNvPr id="0" name=""/>
        <dsp:cNvSpPr/>
      </dsp:nvSpPr>
      <dsp:spPr>
        <a:xfrm>
          <a:off x="4672577" y="534952"/>
          <a:ext cx="1448947" cy="225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605"/>
              </a:lnTo>
              <a:lnTo>
                <a:pt x="1448947" y="154605"/>
              </a:lnTo>
              <a:lnTo>
                <a:pt x="1448947" y="225398"/>
              </a:lnTo>
            </a:path>
          </a:pathLst>
        </a:custGeom>
        <a:noFill/>
        <a:ln w="25400" cap="flat" cmpd="sng" algn="ctr">
          <a:solidFill>
            <a:schemeClr val="accent5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5"/>
        </a:lnRef>
        <a:fillRef idx="0">
          <a:schemeClr val="accent5"/>
        </a:fillRef>
        <a:effectRef idx="1">
          <a:schemeClr val="accent5"/>
        </a:effectRef>
        <a:fontRef idx="minor">
          <a:schemeClr val="tx1"/>
        </a:fontRef>
      </dsp:style>
    </dsp:sp>
    <dsp:sp modelId="{85C6E09E-E48F-4A20-A6D0-4AAAAC7D1232}">
      <dsp:nvSpPr>
        <dsp:cNvPr id="0" name=""/>
        <dsp:cNvSpPr/>
      </dsp:nvSpPr>
      <dsp:spPr>
        <a:xfrm>
          <a:off x="816467" y="1064201"/>
          <a:ext cx="338112" cy="3339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9441"/>
              </a:lnTo>
              <a:lnTo>
                <a:pt x="338112" y="333944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545D9-4E0A-4252-B1CA-AC36B521069C}">
      <dsp:nvSpPr>
        <dsp:cNvPr id="0" name=""/>
        <dsp:cNvSpPr/>
      </dsp:nvSpPr>
      <dsp:spPr>
        <a:xfrm>
          <a:off x="816467" y="1064201"/>
          <a:ext cx="338112" cy="2806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6369"/>
              </a:lnTo>
              <a:lnTo>
                <a:pt x="338112" y="280636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B8988-1BC9-495A-A5F8-93A43945117C}">
      <dsp:nvSpPr>
        <dsp:cNvPr id="0" name=""/>
        <dsp:cNvSpPr/>
      </dsp:nvSpPr>
      <dsp:spPr>
        <a:xfrm>
          <a:off x="816467" y="1064201"/>
          <a:ext cx="338112" cy="2275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5709"/>
              </a:lnTo>
              <a:lnTo>
                <a:pt x="338112" y="227570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787E0-3A74-45CA-AFB7-9A27CF3239F5}">
      <dsp:nvSpPr>
        <dsp:cNvPr id="0" name=""/>
        <dsp:cNvSpPr/>
      </dsp:nvSpPr>
      <dsp:spPr>
        <a:xfrm>
          <a:off x="816467" y="1064201"/>
          <a:ext cx="338112" cy="1808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8189"/>
              </a:lnTo>
              <a:lnTo>
                <a:pt x="338112" y="180818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579BA0-5899-4D95-9C1B-B2EEAD0CEB3D}">
      <dsp:nvSpPr>
        <dsp:cNvPr id="0" name=""/>
        <dsp:cNvSpPr/>
      </dsp:nvSpPr>
      <dsp:spPr>
        <a:xfrm>
          <a:off x="816467" y="1064201"/>
          <a:ext cx="338112" cy="1316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283"/>
              </a:lnTo>
              <a:lnTo>
                <a:pt x="338112" y="131628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449130-F957-4ACC-AD5F-CE12ED27BE5E}">
      <dsp:nvSpPr>
        <dsp:cNvPr id="0" name=""/>
        <dsp:cNvSpPr/>
      </dsp:nvSpPr>
      <dsp:spPr>
        <a:xfrm>
          <a:off x="816467" y="1064201"/>
          <a:ext cx="338112" cy="792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2791"/>
              </a:lnTo>
              <a:lnTo>
                <a:pt x="338112" y="7927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5045F-D45D-4F37-BABD-BB5C606EE7CF}">
      <dsp:nvSpPr>
        <dsp:cNvPr id="0" name=""/>
        <dsp:cNvSpPr/>
      </dsp:nvSpPr>
      <dsp:spPr>
        <a:xfrm>
          <a:off x="816467" y="1064201"/>
          <a:ext cx="338112" cy="278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149"/>
              </a:lnTo>
              <a:lnTo>
                <a:pt x="338112" y="27814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CBE5C-933E-4F7F-8CAA-C2EEFCF75C59}">
      <dsp:nvSpPr>
        <dsp:cNvPr id="0" name=""/>
        <dsp:cNvSpPr/>
      </dsp:nvSpPr>
      <dsp:spPr>
        <a:xfrm>
          <a:off x="1638813" y="534952"/>
          <a:ext cx="3033764" cy="185477"/>
        </a:xfrm>
        <a:custGeom>
          <a:avLst/>
          <a:gdLst/>
          <a:ahLst/>
          <a:cxnLst/>
          <a:rect l="0" t="0" r="0" b="0"/>
          <a:pathLst>
            <a:path>
              <a:moveTo>
                <a:pt x="3033764" y="0"/>
              </a:moveTo>
              <a:lnTo>
                <a:pt x="3033764" y="114684"/>
              </a:lnTo>
              <a:lnTo>
                <a:pt x="0" y="114684"/>
              </a:lnTo>
              <a:lnTo>
                <a:pt x="0" y="185477"/>
              </a:lnTo>
            </a:path>
          </a:pathLst>
        </a:custGeom>
        <a:noFill/>
        <a:ln w="25400" cap="flat" cmpd="sng" algn="ctr">
          <a:solidFill>
            <a:schemeClr val="accent5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5"/>
        </a:lnRef>
        <a:fillRef idx="0">
          <a:schemeClr val="accent5"/>
        </a:fillRef>
        <a:effectRef idx="1">
          <a:schemeClr val="accent5"/>
        </a:effectRef>
        <a:fontRef idx="minor">
          <a:schemeClr val="tx1"/>
        </a:fontRef>
      </dsp:style>
    </dsp:sp>
    <dsp:sp modelId="{C50BB69B-5D74-4FAA-B94F-43855DBE1366}">
      <dsp:nvSpPr>
        <dsp:cNvPr id="0" name=""/>
        <dsp:cNvSpPr/>
      </dsp:nvSpPr>
      <dsp:spPr>
        <a:xfrm>
          <a:off x="2927455" y="0"/>
          <a:ext cx="3490245" cy="534952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Google Art Project: 16</a:t>
          </a:r>
          <a:endParaRPr lang="es-ES" sz="1800" b="1" kern="1200" dirty="0"/>
        </a:p>
      </dsp:txBody>
      <dsp:txXfrm>
        <a:off x="2927455" y="0"/>
        <a:ext cx="3490245" cy="534952"/>
      </dsp:txXfrm>
    </dsp:sp>
    <dsp:sp modelId="{AFD60952-100A-4B26-B3F3-075C5555FED6}">
      <dsp:nvSpPr>
        <dsp:cNvPr id="0" name=""/>
        <dsp:cNvSpPr/>
      </dsp:nvSpPr>
      <dsp:spPr>
        <a:xfrm>
          <a:off x="610881" y="720430"/>
          <a:ext cx="2055863" cy="343771"/>
        </a:xfrm>
        <a:prstGeom prst="rect">
          <a:avLst/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Museos virtuales</a:t>
          </a:r>
          <a:endParaRPr lang="es-ES" sz="1600" b="1" kern="1200" dirty="0"/>
        </a:p>
      </dsp:txBody>
      <dsp:txXfrm>
        <a:off x="610881" y="720430"/>
        <a:ext cx="2055863" cy="343771"/>
      </dsp:txXfrm>
    </dsp:sp>
    <dsp:sp modelId="{B2CD4F72-0F47-46DA-85A1-3B7099899DBF}">
      <dsp:nvSpPr>
        <dsp:cNvPr id="0" name=""/>
        <dsp:cNvSpPr/>
      </dsp:nvSpPr>
      <dsp:spPr>
        <a:xfrm>
          <a:off x="1154580" y="1167262"/>
          <a:ext cx="2871999" cy="350176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1. Museo </a:t>
          </a:r>
          <a:r>
            <a:rPr lang="es-ES" sz="1400" b="1" kern="1200" dirty="0"/>
            <a:t>Botero, Colombia</a:t>
          </a:r>
        </a:p>
      </dsp:txBody>
      <dsp:txXfrm>
        <a:off x="1154580" y="1167262"/>
        <a:ext cx="2871999" cy="350176"/>
      </dsp:txXfrm>
    </dsp:sp>
    <dsp:sp modelId="{ED5EFD46-4C2E-4D74-A88F-54DA454FED1D}">
      <dsp:nvSpPr>
        <dsp:cNvPr id="0" name=""/>
        <dsp:cNvSpPr/>
      </dsp:nvSpPr>
      <dsp:spPr>
        <a:xfrm>
          <a:off x="1154580" y="1659025"/>
          <a:ext cx="2871999" cy="395935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2. Museo </a:t>
          </a:r>
          <a:r>
            <a:rPr lang="es-ES" sz="1400" b="1" kern="1200" dirty="0"/>
            <a:t>de Arte Moderno (MOMA), E.U.A. </a:t>
          </a:r>
        </a:p>
      </dsp:txBody>
      <dsp:txXfrm>
        <a:off x="1154580" y="1659025"/>
        <a:ext cx="2871999" cy="395935"/>
      </dsp:txXfrm>
    </dsp:sp>
    <dsp:sp modelId="{3E2A3B4A-ACCD-495F-AB72-E178906CACB2}">
      <dsp:nvSpPr>
        <dsp:cNvPr id="0" name=""/>
        <dsp:cNvSpPr/>
      </dsp:nvSpPr>
      <dsp:spPr>
        <a:xfrm>
          <a:off x="1154580" y="2196546"/>
          <a:ext cx="2871999" cy="367877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3. Museo </a:t>
          </a:r>
          <a:r>
            <a:rPr lang="es-ES" sz="1400" b="1" kern="1200" dirty="0"/>
            <a:t>Metropolitano de Arte, E.U.A.</a:t>
          </a:r>
        </a:p>
      </dsp:txBody>
      <dsp:txXfrm>
        <a:off x="1154580" y="2196546"/>
        <a:ext cx="2871999" cy="367877"/>
      </dsp:txXfrm>
    </dsp:sp>
    <dsp:sp modelId="{559577DA-AA2E-4018-BCFB-136B6E0A4593}">
      <dsp:nvSpPr>
        <dsp:cNvPr id="0" name=""/>
        <dsp:cNvSpPr/>
      </dsp:nvSpPr>
      <dsp:spPr>
        <a:xfrm>
          <a:off x="1154580" y="2706010"/>
          <a:ext cx="2871999" cy="332761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4. </a:t>
          </a:r>
          <a:r>
            <a:rPr lang="es-ES" sz="1400" b="1" kern="1200" dirty="0" err="1" smtClean="0"/>
            <a:t>Museum</a:t>
          </a:r>
          <a:r>
            <a:rPr lang="es-ES" sz="1400" b="1" kern="1200" dirty="0" smtClean="0"/>
            <a:t> </a:t>
          </a:r>
          <a:r>
            <a:rPr lang="es-ES" sz="1400" b="1" kern="1200" dirty="0"/>
            <a:t>of Fine </a:t>
          </a:r>
          <a:r>
            <a:rPr lang="es-ES" sz="1400" b="1" kern="1200" dirty="0" err="1"/>
            <a:t>Arts</a:t>
          </a:r>
          <a:r>
            <a:rPr lang="es-ES" sz="1400" b="1" kern="1200" dirty="0"/>
            <a:t>, Hungría</a:t>
          </a:r>
        </a:p>
      </dsp:txBody>
      <dsp:txXfrm>
        <a:off x="1154580" y="2706010"/>
        <a:ext cx="2871999" cy="332761"/>
      </dsp:txXfrm>
    </dsp:sp>
    <dsp:sp modelId="{F925A088-8633-4EDB-9A13-DF35F5FA7DAE}">
      <dsp:nvSpPr>
        <dsp:cNvPr id="0" name=""/>
        <dsp:cNvSpPr/>
      </dsp:nvSpPr>
      <dsp:spPr>
        <a:xfrm>
          <a:off x="1154580" y="3180357"/>
          <a:ext cx="2871999" cy="319108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5. Museo </a:t>
          </a:r>
          <a:r>
            <a:rPr lang="es-ES" sz="1400" b="1" kern="1200" dirty="0"/>
            <a:t>de Orsay, Francia</a:t>
          </a:r>
        </a:p>
      </dsp:txBody>
      <dsp:txXfrm>
        <a:off x="1154580" y="3180357"/>
        <a:ext cx="2871999" cy="319108"/>
      </dsp:txXfrm>
    </dsp:sp>
    <dsp:sp modelId="{E224FB7D-50BA-42B6-8922-35B25E4908F9}">
      <dsp:nvSpPr>
        <dsp:cNvPr id="0" name=""/>
        <dsp:cNvSpPr/>
      </dsp:nvSpPr>
      <dsp:spPr>
        <a:xfrm>
          <a:off x="1154580" y="3641051"/>
          <a:ext cx="2871999" cy="459038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400" b="1" kern="1200" dirty="0" smtClean="0"/>
            <a:t>6. Galería </a:t>
          </a:r>
          <a:r>
            <a:rPr lang="es-ES" sz="1400" b="1" kern="1200" dirty="0"/>
            <a:t>Nacional de </a:t>
          </a:r>
          <a:r>
            <a:rPr lang="es-ES" sz="1400" b="1" kern="1200" dirty="0" smtClean="0"/>
            <a:t>Praga,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400" b="1" kern="1200" dirty="0" smtClean="0"/>
            <a:t>República </a:t>
          </a:r>
          <a:r>
            <a:rPr lang="es-ES" sz="1400" b="1" kern="1200" dirty="0"/>
            <a:t>Checa</a:t>
          </a:r>
        </a:p>
      </dsp:txBody>
      <dsp:txXfrm>
        <a:off x="1154580" y="3641051"/>
        <a:ext cx="2871999" cy="459038"/>
      </dsp:txXfrm>
    </dsp:sp>
    <dsp:sp modelId="{417533FD-171D-44D2-85FD-DA917DB1E439}">
      <dsp:nvSpPr>
        <dsp:cNvPr id="0" name=""/>
        <dsp:cNvSpPr/>
      </dsp:nvSpPr>
      <dsp:spPr>
        <a:xfrm>
          <a:off x="1154580" y="4241676"/>
          <a:ext cx="2871999" cy="323932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7. Palacio </a:t>
          </a:r>
          <a:r>
            <a:rPr lang="es-ES" sz="1400" b="1" kern="1200" dirty="0"/>
            <a:t>de Versalles, Francia </a:t>
          </a:r>
        </a:p>
      </dsp:txBody>
      <dsp:txXfrm>
        <a:off x="1154580" y="4241676"/>
        <a:ext cx="2871999" cy="323932"/>
      </dsp:txXfrm>
    </dsp:sp>
    <dsp:sp modelId="{CEE80289-C91F-45F0-91E2-D03A896AFB36}">
      <dsp:nvSpPr>
        <dsp:cNvPr id="0" name=""/>
        <dsp:cNvSpPr/>
      </dsp:nvSpPr>
      <dsp:spPr>
        <a:xfrm>
          <a:off x="4971003" y="760351"/>
          <a:ext cx="2301043" cy="336250"/>
        </a:xfrm>
        <a:prstGeom prst="rect">
          <a:avLst/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Museos virtuales</a:t>
          </a:r>
          <a:endParaRPr lang="es-ES" sz="1600" b="1" kern="1200" dirty="0"/>
        </a:p>
      </dsp:txBody>
      <dsp:txXfrm>
        <a:off x="4971003" y="760351"/>
        <a:ext cx="2301043" cy="336250"/>
      </dsp:txXfrm>
    </dsp:sp>
    <dsp:sp modelId="{885D3CB7-C82F-4230-83B2-7EFD9F83D015}">
      <dsp:nvSpPr>
        <dsp:cNvPr id="0" name=""/>
        <dsp:cNvSpPr/>
      </dsp:nvSpPr>
      <dsp:spPr>
        <a:xfrm>
          <a:off x="5651597" y="1200130"/>
          <a:ext cx="2775788" cy="377212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8. Museo </a:t>
          </a:r>
          <a:r>
            <a:rPr lang="es-ES" sz="1400" b="1" kern="1200" dirty="0" err="1"/>
            <a:t>Hermitage</a:t>
          </a:r>
          <a:r>
            <a:rPr lang="es-ES" sz="1400" b="1" kern="1200" dirty="0"/>
            <a:t>, Rusia</a:t>
          </a:r>
        </a:p>
      </dsp:txBody>
      <dsp:txXfrm>
        <a:off x="5651597" y="1200130"/>
        <a:ext cx="2775788" cy="377212"/>
      </dsp:txXfrm>
    </dsp:sp>
    <dsp:sp modelId="{68EE8D0E-DACB-4FED-86BC-194B279295D3}">
      <dsp:nvSpPr>
        <dsp:cNvPr id="0" name=""/>
        <dsp:cNvSpPr/>
      </dsp:nvSpPr>
      <dsp:spPr>
        <a:xfrm>
          <a:off x="5645307" y="1677748"/>
          <a:ext cx="2775788" cy="377212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9. Galería </a:t>
          </a:r>
          <a:r>
            <a:rPr lang="es-ES" sz="1400" b="1" kern="1200" dirty="0"/>
            <a:t>de los </a:t>
          </a:r>
          <a:r>
            <a:rPr lang="es-ES" sz="1400" b="1" kern="1200" dirty="0" err="1"/>
            <a:t>Uffizi</a:t>
          </a:r>
          <a:r>
            <a:rPr lang="es-ES" sz="1400" b="1" kern="1200" dirty="0"/>
            <a:t>, Italia</a:t>
          </a:r>
        </a:p>
      </dsp:txBody>
      <dsp:txXfrm>
        <a:off x="5645307" y="1677748"/>
        <a:ext cx="2775788" cy="377212"/>
      </dsp:txXfrm>
    </dsp:sp>
    <dsp:sp modelId="{41D93CC0-A8B8-4776-A868-DC0D32561AA3}">
      <dsp:nvSpPr>
        <dsp:cNvPr id="0" name=""/>
        <dsp:cNvSpPr/>
      </dsp:nvSpPr>
      <dsp:spPr>
        <a:xfrm>
          <a:off x="5645307" y="2165660"/>
          <a:ext cx="2775788" cy="377212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10. Museo </a:t>
          </a:r>
          <a:r>
            <a:rPr lang="es-ES" sz="1400" b="1" kern="1200" dirty="0"/>
            <a:t>Van Gogh, Países Bajos</a:t>
          </a:r>
        </a:p>
      </dsp:txBody>
      <dsp:txXfrm>
        <a:off x="5645307" y="2165660"/>
        <a:ext cx="2775788" cy="377212"/>
      </dsp:txXfrm>
    </dsp:sp>
    <dsp:sp modelId="{3FA747C8-0FE6-418B-B0DE-F60C56E28168}">
      <dsp:nvSpPr>
        <dsp:cNvPr id="0" name=""/>
        <dsp:cNvSpPr/>
      </dsp:nvSpPr>
      <dsp:spPr>
        <a:xfrm>
          <a:off x="5645307" y="2653572"/>
          <a:ext cx="2775788" cy="377212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11. </a:t>
          </a:r>
          <a:r>
            <a:rPr lang="es-ES" sz="1400" b="1" kern="1200" dirty="0" err="1" smtClean="0"/>
            <a:t>Rijksmuseum</a:t>
          </a:r>
          <a:r>
            <a:rPr lang="es-ES" sz="1400" b="1" kern="1200" dirty="0"/>
            <a:t>, Países Bajos</a:t>
          </a:r>
        </a:p>
      </dsp:txBody>
      <dsp:txXfrm>
        <a:off x="5645307" y="2653572"/>
        <a:ext cx="2775788" cy="377212"/>
      </dsp:txXfrm>
    </dsp:sp>
    <dsp:sp modelId="{30AC7CE5-C359-4109-A968-33149270B8DF}">
      <dsp:nvSpPr>
        <dsp:cNvPr id="0" name=""/>
        <dsp:cNvSpPr/>
      </dsp:nvSpPr>
      <dsp:spPr>
        <a:xfrm>
          <a:off x="5645307" y="3151780"/>
          <a:ext cx="2775788" cy="377212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400" b="1" kern="1200" dirty="0" smtClean="0"/>
            <a:t>12. Royal </a:t>
          </a:r>
          <a:r>
            <a:rPr lang="es-ES" sz="1400" b="1" kern="1200" dirty="0" err="1"/>
            <a:t>Collection</a:t>
          </a:r>
          <a:r>
            <a:rPr lang="es-ES" sz="1400" b="1" kern="1200" dirty="0"/>
            <a:t> Trust, </a:t>
          </a:r>
          <a:endParaRPr lang="es-ES" sz="1400" b="1" kern="1200" dirty="0" smtClean="0"/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400" b="1" kern="1200" dirty="0" smtClean="0"/>
            <a:t>Reino </a:t>
          </a:r>
          <a:r>
            <a:rPr lang="es-ES" sz="1400" b="1" kern="1200" dirty="0"/>
            <a:t>Unido</a:t>
          </a:r>
        </a:p>
      </dsp:txBody>
      <dsp:txXfrm>
        <a:off x="5645307" y="3151780"/>
        <a:ext cx="2775788" cy="377212"/>
      </dsp:txXfrm>
    </dsp:sp>
    <dsp:sp modelId="{19D22CBD-82A9-4ACF-BB79-206DACDD00E8}">
      <dsp:nvSpPr>
        <dsp:cNvPr id="0" name=""/>
        <dsp:cNvSpPr/>
      </dsp:nvSpPr>
      <dsp:spPr>
        <a:xfrm>
          <a:off x="5645307" y="3640475"/>
          <a:ext cx="2775788" cy="377212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13. Palacio </a:t>
          </a:r>
          <a:r>
            <a:rPr lang="es-ES" sz="1400" b="1" kern="1200" dirty="0"/>
            <a:t>de Cristal, Museo Reina Sofía, España</a:t>
          </a:r>
        </a:p>
      </dsp:txBody>
      <dsp:txXfrm>
        <a:off x="5645307" y="3640475"/>
        <a:ext cx="2775788" cy="377212"/>
      </dsp:txXfrm>
    </dsp:sp>
    <dsp:sp modelId="{8964B202-1A36-4841-B5A0-880B2B75283A}">
      <dsp:nvSpPr>
        <dsp:cNvPr id="0" name=""/>
        <dsp:cNvSpPr/>
      </dsp:nvSpPr>
      <dsp:spPr>
        <a:xfrm>
          <a:off x="5645307" y="4114060"/>
          <a:ext cx="2775788" cy="377212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14. Albertina</a:t>
          </a:r>
          <a:r>
            <a:rPr lang="es-ES" sz="1400" b="1" kern="1200" dirty="0"/>
            <a:t>, Austria</a:t>
          </a:r>
        </a:p>
      </dsp:txBody>
      <dsp:txXfrm>
        <a:off x="5645307" y="4114060"/>
        <a:ext cx="2775788" cy="377212"/>
      </dsp:txXfrm>
    </dsp:sp>
    <dsp:sp modelId="{2331AFB4-EC35-41A0-8975-D53F7A3C8D42}">
      <dsp:nvSpPr>
        <dsp:cNvPr id="0" name=""/>
        <dsp:cNvSpPr/>
      </dsp:nvSpPr>
      <dsp:spPr>
        <a:xfrm>
          <a:off x="5645307" y="4632858"/>
          <a:ext cx="2775788" cy="377212"/>
        </a:xfrm>
        <a:prstGeom prst="rect">
          <a:avLst/>
        </a:prstGeom>
        <a:solidFill>
          <a:srgbClr val="FF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15. </a:t>
          </a:r>
          <a:r>
            <a:rPr lang="es-ES" sz="1400" b="1" kern="1200" dirty="0" err="1" smtClean="0"/>
            <a:t>The</a:t>
          </a:r>
          <a:r>
            <a:rPr lang="es-ES" sz="1400" b="1" kern="1200" dirty="0" smtClean="0"/>
            <a:t> </a:t>
          </a:r>
          <a:r>
            <a:rPr lang="es-ES" sz="1400" b="1" kern="1200" dirty="0" err="1"/>
            <a:t>National</a:t>
          </a:r>
          <a:r>
            <a:rPr lang="es-ES" sz="1400" b="1" kern="1200" dirty="0"/>
            <a:t> Ballet of </a:t>
          </a:r>
          <a:r>
            <a:rPr lang="es-ES" sz="1400" b="1" kern="1200" dirty="0" err="1"/>
            <a:t>Canada</a:t>
          </a:r>
          <a:r>
            <a:rPr lang="es-ES" sz="1400" b="1" kern="1200" dirty="0"/>
            <a:t>, Canadá</a:t>
          </a:r>
        </a:p>
      </dsp:txBody>
      <dsp:txXfrm>
        <a:off x="5645307" y="4632858"/>
        <a:ext cx="2775788" cy="377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6519C-5C07-4E91-9BBB-062DF1FD20D6}" type="datetimeFigureOut">
              <a:rPr lang="es-MX" smtClean="0"/>
              <a:t>13/04/2015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04AD6-A81D-408E-89C8-C562FC3AA5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338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511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6726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b="1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6726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6726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6726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022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022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022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9379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3763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7937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176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7263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3640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5261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u="sng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02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b="1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1312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04AD6-A81D-408E-89C8-C562FC3AA59A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643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083A-0AED-44AB-B8B1-21CDC939AD34}" type="datetimeFigureOut">
              <a:rPr lang="es-MX" smtClean="0"/>
              <a:t>13/04/2015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1B9-FF35-46DE-8D66-79CB828595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5308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083A-0AED-44AB-B8B1-21CDC939AD34}" type="datetimeFigureOut">
              <a:rPr lang="es-MX" smtClean="0"/>
              <a:t>13/04/2015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1B9-FF35-46DE-8D66-79CB828595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160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083A-0AED-44AB-B8B1-21CDC939AD34}" type="datetimeFigureOut">
              <a:rPr lang="es-MX" smtClean="0"/>
              <a:t>13/04/2015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1B9-FF35-46DE-8D66-79CB828595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677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083A-0AED-44AB-B8B1-21CDC939AD34}" type="datetimeFigureOut">
              <a:rPr lang="es-MX" smtClean="0"/>
              <a:t>13/04/2015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1B9-FF35-46DE-8D66-79CB828595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37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083A-0AED-44AB-B8B1-21CDC939AD34}" type="datetimeFigureOut">
              <a:rPr lang="es-MX" smtClean="0"/>
              <a:t>13/04/2015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1B9-FF35-46DE-8D66-79CB828595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337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083A-0AED-44AB-B8B1-21CDC939AD34}" type="datetimeFigureOut">
              <a:rPr lang="es-MX" smtClean="0"/>
              <a:t>13/04/2015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1B9-FF35-46DE-8D66-79CB828595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7459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083A-0AED-44AB-B8B1-21CDC939AD34}" type="datetimeFigureOut">
              <a:rPr lang="es-MX" smtClean="0"/>
              <a:t>13/04/2015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1B9-FF35-46DE-8D66-79CB828595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4750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083A-0AED-44AB-B8B1-21CDC939AD34}" type="datetimeFigureOut">
              <a:rPr lang="es-MX" smtClean="0"/>
              <a:t>13/04/2015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1B9-FF35-46DE-8D66-79CB828595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7496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083A-0AED-44AB-B8B1-21CDC939AD34}" type="datetimeFigureOut">
              <a:rPr lang="es-MX" smtClean="0"/>
              <a:t>13/04/2015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1B9-FF35-46DE-8D66-79CB828595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599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083A-0AED-44AB-B8B1-21CDC939AD34}" type="datetimeFigureOut">
              <a:rPr lang="es-MX" smtClean="0"/>
              <a:t>13/04/2015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1B9-FF35-46DE-8D66-79CB828595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163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083A-0AED-44AB-B8B1-21CDC939AD34}" type="datetimeFigureOut">
              <a:rPr lang="es-MX" smtClean="0"/>
              <a:t>13/04/2015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01B9-FF35-46DE-8D66-79CB828595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737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7083A-0AED-44AB-B8B1-21CDC939AD34}" type="datetimeFigureOut">
              <a:rPr lang="es-MX" smtClean="0"/>
              <a:t>13/04/2015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401B9-FF35-46DE-8D66-79CB828595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717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realmorang@yahoo.com.m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ngelicasilvamora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727488" y="620688"/>
            <a:ext cx="6309008" cy="20882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 Congreso Internacional </a:t>
            </a:r>
          </a:p>
          <a:p>
            <a:r>
              <a:rPr lang="es-MX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“El </a:t>
            </a:r>
            <a:r>
              <a:rPr lang="es-MX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MX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atrimonio cultural </a:t>
            </a:r>
          </a:p>
          <a:p>
            <a:r>
              <a:rPr lang="es-MX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las nuevas tecnologías: </a:t>
            </a:r>
          </a:p>
          <a:p>
            <a:r>
              <a:rPr lang="es-MX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visión contemporánea”</a:t>
            </a:r>
            <a:endParaRPr lang="es-MX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931107" y="5096706"/>
            <a:ext cx="7800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95457" y="3114834"/>
            <a:ext cx="73612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/>
              <a:t>Investigación: </a:t>
            </a:r>
          </a:p>
          <a:p>
            <a:pPr algn="ctr"/>
            <a:r>
              <a:rPr lang="es-MX" sz="2800" b="1" dirty="0" smtClean="0"/>
              <a:t>Propuesta tipológica de los museos virtuales del INAH y Google Art Project</a:t>
            </a:r>
            <a:endParaRPr lang="es-MX" sz="800" b="1" dirty="0" smtClean="0"/>
          </a:p>
          <a:p>
            <a:pPr algn="ctr"/>
            <a:r>
              <a:rPr lang="es-MX" sz="2400" b="1" dirty="0"/>
              <a:t>Mesa 3. </a:t>
            </a:r>
            <a:r>
              <a:rPr lang="es-MX" sz="2400" b="1" dirty="0" smtClean="0"/>
              <a:t>Reconstrucciones virtuales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984786" y="6021288"/>
            <a:ext cx="177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Diciembre, 2014</a:t>
            </a:r>
            <a:endParaRPr lang="es-ES" b="1" dirty="0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8294"/>
            <a:ext cx="2475968" cy="26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2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1387237" y="260648"/>
            <a:ext cx="736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Escala de clasificación cualitativa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803241" y="2780484"/>
            <a:ext cx="2818387" cy="1341656"/>
          </a:xfrm>
          <a:prstGeom prst="ellipse">
            <a:avLst/>
          </a:prstGeom>
          <a:solidFill>
            <a:srgbClr val="FFCC99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Museos virtuales</a:t>
            </a:r>
            <a:endParaRPr lang="es-ES" sz="2800" b="1" dirty="0"/>
          </a:p>
        </p:txBody>
      </p:sp>
      <p:sp>
        <p:nvSpPr>
          <p:cNvPr id="7" name="6 Documento"/>
          <p:cNvSpPr/>
          <p:nvPr/>
        </p:nvSpPr>
        <p:spPr>
          <a:xfrm>
            <a:off x="723795" y="1365344"/>
            <a:ext cx="2520279" cy="747437"/>
          </a:xfrm>
          <a:prstGeom prst="flowChartDocumen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Excelente </a:t>
            </a:r>
            <a:r>
              <a:rPr lang="es-ES" sz="2000" b="1" dirty="0">
                <a:solidFill>
                  <a:schemeClr val="tx1"/>
                </a:solidFill>
              </a:rPr>
              <a:t>①</a:t>
            </a:r>
          </a:p>
        </p:txBody>
      </p:sp>
      <p:sp>
        <p:nvSpPr>
          <p:cNvPr id="8" name="7 Documento"/>
          <p:cNvSpPr/>
          <p:nvPr/>
        </p:nvSpPr>
        <p:spPr>
          <a:xfrm>
            <a:off x="2577953" y="5363184"/>
            <a:ext cx="2520279" cy="747437"/>
          </a:xfrm>
          <a:prstGeom prst="flowChartDocumen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Malo ⑤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9" name="8 Documento"/>
          <p:cNvSpPr/>
          <p:nvPr/>
        </p:nvSpPr>
        <p:spPr>
          <a:xfrm>
            <a:off x="187450" y="3380313"/>
            <a:ext cx="2520279" cy="747437"/>
          </a:xfrm>
          <a:prstGeom prst="flowChartDocumen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Bien ③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11" name="10 Documento">
            <a:hlinkClick r:id="rId3" action="ppaction://hlinksldjump"/>
          </p:cNvPr>
          <p:cNvSpPr/>
          <p:nvPr/>
        </p:nvSpPr>
        <p:spPr>
          <a:xfrm>
            <a:off x="6390580" y="3227455"/>
            <a:ext cx="2520279" cy="747437"/>
          </a:xfrm>
          <a:prstGeom prst="flowChartDocumen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Regular ④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12" name="11 Documento"/>
          <p:cNvSpPr/>
          <p:nvPr/>
        </p:nvSpPr>
        <p:spPr>
          <a:xfrm>
            <a:off x="5793318" y="1365344"/>
            <a:ext cx="2520279" cy="747437"/>
          </a:xfrm>
          <a:prstGeom prst="flowChartDocumen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Muy bien ②</a:t>
            </a:r>
            <a:endParaRPr lang="es-ES" sz="2000" dirty="0">
              <a:solidFill>
                <a:schemeClr val="tx1"/>
              </a:solidFill>
            </a:endParaRPr>
          </a:p>
        </p:txBody>
      </p:sp>
      <p:cxnSp>
        <p:nvCxnSpPr>
          <p:cNvPr id="13" name="12 Conector angular"/>
          <p:cNvCxnSpPr/>
          <p:nvPr/>
        </p:nvCxnSpPr>
        <p:spPr>
          <a:xfrm flipV="1">
            <a:off x="4682814" y="1739062"/>
            <a:ext cx="1071725" cy="1041422"/>
          </a:xfrm>
          <a:prstGeom prst="bentConnector3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angular"/>
          <p:cNvCxnSpPr>
            <a:endCxn id="7" idx="3"/>
          </p:cNvCxnSpPr>
          <p:nvPr/>
        </p:nvCxnSpPr>
        <p:spPr>
          <a:xfrm rot="16200000" flipV="1">
            <a:off x="3099048" y="1884089"/>
            <a:ext cx="1082142" cy="792090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angular"/>
          <p:cNvCxnSpPr/>
          <p:nvPr/>
        </p:nvCxnSpPr>
        <p:spPr>
          <a:xfrm rot="10800000" flipV="1">
            <a:off x="2299185" y="2967143"/>
            <a:ext cx="1008112" cy="648072"/>
          </a:xfrm>
          <a:prstGeom prst="bentConnector3">
            <a:avLst>
              <a:gd name="adj1" fmla="val 72327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angular"/>
          <p:cNvCxnSpPr/>
          <p:nvPr/>
        </p:nvCxnSpPr>
        <p:spPr>
          <a:xfrm>
            <a:off x="5299272" y="3068960"/>
            <a:ext cx="1091308" cy="72118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angular"/>
          <p:cNvCxnSpPr/>
          <p:nvPr/>
        </p:nvCxnSpPr>
        <p:spPr>
          <a:xfrm rot="5400000">
            <a:off x="3478385" y="4470550"/>
            <a:ext cx="1241043" cy="576063"/>
          </a:xfrm>
          <a:prstGeom prst="bentConnector3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02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2267744" y="170752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Palacio Nacional 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395535" y="3527345"/>
            <a:ext cx="3456211" cy="26379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① Interactividad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⑤ Interacción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② Nivel didáctico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s-ES" b="1" dirty="0">
                <a:solidFill>
                  <a:schemeClr val="tx1"/>
                </a:solidFill>
              </a:rPr>
              <a:t>⑤ </a:t>
            </a:r>
            <a:r>
              <a:rPr lang="es-ES" b="1" dirty="0" smtClean="0">
                <a:solidFill>
                  <a:schemeClr val="tx1"/>
                </a:solidFill>
              </a:rPr>
              <a:t>Nivel educativo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s-ES" b="1" dirty="0">
                <a:solidFill>
                  <a:schemeClr val="tx1"/>
                </a:solidFill>
              </a:rPr>
              <a:t>③ Información</a:t>
            </a:r>
            <a:endParaRPr lang="es-ES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① Claridad en contenido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5057135" y="3516508"/>
            <a:ext cx="3620061" cy="262829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Blip>
                <a:blip r:embed="rId5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① Nivel de navegación</a:t>
            </a:r>
            <a:endParaRPr lang="es-ES" b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① Zoom</a:t>
            </a: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① Calidad de imagen</a:t>
            </a:r>
            <a:endParaRPr lang="es-ES" b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① Claridad en instrucciones</a:t>
            </a: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</a:pPr>
            <a:r>
              <a:rPr lang="es-ES" b="1" dirty="0">
                <a:solidFill>
                  <a:schemeClr val="tx1"/>
                </a:solidFill>
              </a:rPr>
              <a:t>② </a:t>
            </a:r>
            <a:r>
              <a:rPr lang="es-ES" b="1" dirty="0" smtClean="0">
                <a:solidFill>
                  <a:schemeClr val="tx1"/>
                </a:solidFill>
              </a:rPr>
              <a:t>Herramientas del museo</a:t>
            </a: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① Realidad virtual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764704"/>
            <a:ext cx="4252845" cy="2539894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2858322" y="2997514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/>
              <a:t>Clasificación tipológica: </a:t>
            </a:r>
          </a:p>
          <a:p>
            <a:pPr algn="ctr"/>
            <a:r>
              <a:rPr lang="es-ES" b="1" dirty="0" smtClean="0"/>
              <a:t>② Muy bien</a:t>
            </a:r>
            <a:endParaRPr lang="es-MX" b="1" dirty="0" smtClean="0"/>
          </a:p>
        </p:txBody>
      </p:sp>
    </p:spTree>
    <p:extLst>
      <p:ext uri="{BB962C8B-B14F-4D97-AF65-F5344CB8AC3E}">
        <p14:creationId xmlns:p14="http://schemas.microsoft.com/office/powerpoint/2010/main" val="5972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1763688" y="97727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 arqueológica de Chichén Itzá 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37" y="753172"/>
            <a:ext cx="3407503" cy="2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7" y="3068959"/>
            <a:ext cx="8240693" cy="323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7" y="6281040"/>
            <a:ext cx="3619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49" y="745755"/>
            <a:ext cx="3096344" cy="231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2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1763688" y="230857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 arqueológica de Chichén Itzá 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77999" y="4725144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/>
              <a:t>Información </a:t>
            </a:r>
            <a:endParaRPr lang="es-MX" sz="16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9766"/>
            <a:ext cx="9144000" cy="45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2574893" y="5749573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/>
              <a:t>Panorámica desde El Castillo  </a:t>
            </a:r>
            <a:endParaRPr lang="es-MX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1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1763688" y="167793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 arqueológica de Chichén Itzá 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23142" y="1866672"/>
            <a:ext cx="20349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/>
              <a:t>El Observatorio también conocido como El Caracol  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95535" y="3687127"/>
            <a:ext cx="3456211" cy="26379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s-ES" b="1" dirty="0">
                <a:solidFill>
                  <a:schemeClr val="tx1"/>
                </a:solidFill>
              </a:rPr>
              <a:t>② </a:t>
            </a:r>
            <a:r>
              <a:rPr lang="es-ES" b="1" dirty="0" smtClean="0">
                <a:solidFill>
                  <a:schemeClr val="tx1"/>
                </a:solidFill>
              </a:rPr>
              <a:t>Interactividad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⑤ Interacción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s-ES" b="1" dirty="0">
                <a:solidFill>
                  <a:schemeClr val="tx1"/>
                </a:solidFill>
              </a:rPr>
              <a:t>① </a:t>
            </a:r>
            <a:r>
              <a:rPr lang="es-ES" b="1" dirty="0" smtClean="0">
                <a:solidFill>
                  <a:schemeClr val="tx1"/>
                </a:solidFill>
              </a:rPr>
              <a:t>Nivel didáctico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④ Nivel educativo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s-ES" b="1" dirty="0">
                <a:solidFill>
                  <a:schemeClr val="tx1"/>
                </a:solidFill>
              </a:rPr>
              <a:t>③ Información</a:t>
            </a:r>
            <a:endParaRPr lang="es-ES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s-ES" b="1" dirty="0">
                <a:solidFill>
                  <a:schemeClr val="tx1"/>
                </a:solidFill>
              </a:rPr>
              <a:t>③</a:t>
            </a:r>
            <a:r>
              <a:rPr lang="es-ES" b="1" dirty="0" smtClean="0">
                <a:solidFill>
                  <a:schemeClr val="tx1"/>
                </a:solidFill>
              </a:rPr>
              <a:t> Claridad en contenido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5057135" y="3676290"/>
            <a:ext cx="3620061" cy="262829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Blip>
                <a:blip r:embed="rId5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① Nivel de navegación</a:t>
            </a:r>
            <a:endParaRPr lang="es-ES" b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① Zoom</a:t>
            </a: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① Calidad de imagen</a:t>
            </a:r>
            <a:endParaRPr lang="es-ES" b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① Claridad en instrucciones</a:t>
            </a: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</a:pPr>
            <a:r>
              <a:rPr lang="es-ES" b="1" dirty="0">
                <a:solidFill>
                  <a:schemeClr val="tx1"/>
                </a:solidFill>
              </a:rPr>
              <a:t>③ </a:t>
            </a:r>
            <a:r>
              <a:rPr lang="es-ES" b="1" dirty="0" smtClean="0">
                <a:solidFill>
                  <a:schemeClr val="tx1"/>
                </a:solidFill>
              </a:rPr>
              <a:t>Herramientas del museo</a:t>
            </a: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</a:pPr>
            <a:r>
              <a:rPr lang="es-ES" b="1" dirty="0" smtClean="0">
                <a:solidFill>
                  <a:schemeClr val="tx1"/>
                </a:solidFill>
              </a:rPr>
              <a:t>① Realidad virtual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11" y="801783"/>
            <a:ext cx="5737965" cy="279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2104700" y="807972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/>
              <a:t>Clasificación tipológica: </a:t>
            </a:r>
          </a:p>
          <a:p>
            <a:pPr algn="ctr"/>
            <a:r>
              <a:rPr lang="es-ES" b="1" dirty="0" smtClean="0"/>
              <a:t>② Muy bien</a:t>
            </a:r>
            <a:endParaRPr lang="es-MX" b="1" dirty="0" smtClean="0"/>
          </a:p>
        </p:txBody>
      </p:sp>
    </p:spTree>
    <p:extLst>
      <p:ext uri="{BB962C8B-B14F-4D97-AF65-F5344CB8AC3E}">
        <p14:creationId xmlns:p14="http://schemas.microsoft.com/office/powerpoint/2010/main" val="266787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1331640" y="260648"/>
            <a:ext cx="736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 Project – Galería </a:t>
            </a:r>
            <a:r>
              <a:rPr lang="es-MX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Uffizi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75" y="1196752"/>
            <a:ext cx="8429541" cy="473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37172" y="5946495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 smtClean="0"/>
              <a:t>Filippo </a:t>
            </a:r>
            <a:r>
              <a:rPr lang="es-MX" sz="1200" b="1" dirty="0" err="1" smtClean="0"/>
              <a:t>Lippi</a:t>
            </a:r>
            <a:r>
              <a:rPr lang="es-MX" sz="1200" b="1" dirty="0" smtClean="0"/>
              <a:t>, </a:t>
            </a:r>
            <a:r>
              <a:rPr lang="es-MX" sz="1200" b="1" i="1" dirty="0" smtClean="0"/>
              <a:t>Madona con el niño y dos ángeles, </a:t>
            </a:r>
            <a:r>
              <a:rPr lang="es-MX" sz="1200" b="1" dirty="0"/>
              <a:t>1460-1465</a:t>
            </a:r>
            <a:r>
              <a:rPr lang="es-MX" sz="1200" b="1" dirty="0" smtClean="0"/>
              <a:t>, Temple sobre madera, </a:t>
            </a:r>
            <a:r>
              <a:rPr lang="es-MX" sz="1200" b="1" dirty="0"/>
              <a:t>Galería de los </a:t>
            </a:r>
            <a:r>
              <a:rPr lang="es-MX" sz="1200" b="1" dirty="0" err="1" smtClean="0"/>
              <a:t>Uffizi</a:t>
            </a:r>
            <a:r>
              <a:rPr lang="es-MX" sz="1200" b="1" dirty="0" smtClean="0"/>
              <a:t>, Florencia </a:t>
            </a:r>
            <a:endParaRPr lang="es-MX" sz="1200" b="1" i="1" dirty="0" smtClean="0"/>
          </a:p>
        </p:txBody>
      </p:sp>
      <p:sp>
        <p:nvSpPr>
          <p:cNvPr id="8" name="7 Rectángulo"/>
          <p:cNvSpPr/>
          <p:nvPr/>
        </p:nvSpPr>
        <p:spPr>
          <a:xfrm>
            <a:off x="35496" y="5302949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③ </a:t>
            </a:r>
            <a:r>
              <a:rPr lang="es-MX" b="1" dirty="0" smtClean="0">
                <a:solidFill>
                  <a:schemeClr val="bg1"/>
                </a:solidFill>
              </a:rPr>
              <a:t>Clasificación tipológica: </a:t>
            </a:r>
          </a:p>
          <a:p>
            <a:pPr algn="ctr"/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>
                <a:solidFill>
                  <a:schemeClr val="bg1"/>
                </a:solidFill>
              </a:rPr>
              <a:t>B</a:t>
            </a:r>
            <a:r>
              <a:rPr lang="es-ES" b="1" dirty="0" smtClean="0">
                <a:solidFill>
                  <a:schemeClr val="bg1"/>
                </a:solidFill>
              </a:rPr>
              <a:t>ien</a:t>
            </a:r>
            <a:endParaRPr lang="es-MX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8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1331640" y="260648"/>
            <a:ext cx="736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 Project – </a:t>
            </a:r>
            <a:r>
              <a:rPr lang="es-MX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Rijksmuseum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47088" y="6268383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 smtClean="0"/>
              <a:t>Rembrandt, </a:t>
            </a:r>
            <a:r>
              <a:rPr lang="es-MX" sz="1200" b="1" i="1" dirty="0" smtClean="0"/>
              <a:t>La ronda nocturna, </a:t>
            </a:r>
            <a:r>
              <a:rPr lang="es-MX" sz="1200" b="1" dirty="0" smtClean="0"/>
              <a:t>1642, Óleo sobre tela, </a:t>
            </a:r>
            <a:r>
              <a:rPr lang="es-MX" sz="1200" b="1" dirty="0" err="1" smtClean="0"/>
              <a:t>Rijksmuseum</a:t>
            </a:r>
            <a:r>
              <a:rPr lang="es-MX" sz="1200" b="1" dirty="0" smtClean="0"/>
              <a:t>, Ámsterdam </a:t>
            </a:r>
            <a:endParaRPr lang="es-MX" sz="1200" b="1" i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84" y="866386"/>
            <a:ext cx="6810532" cy="538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187624" y="5592055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③ </a:t>
            </a:r>
            <a:r>
              <a:rPr lang="es-MX" b="1" dirty="0" smtClean="0">
                <a:solidFill>
                  <a:schemeClr val="bg1"/>
                </a:solidFill>
              </a:rPr>
              <a:t>Clasificación tipológica: </a:t>
            </a:r>
          </a:p>
          <a:p>
            <a:pPr algn="ctr"/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>
                <a:solidFill>
                  <a:schemeClr val="bg1"/>
                </a:solidFill>
              </a:rPr>
              <a:t>B</a:t>
            </a:r>
            <a:r>
              <a:rPr lang="es-ES" b="1" dirty="0" smtClean="0">
                <a:solidFill>
                  <a:schemeClr val="bg1"/>
                </a:solidFill>
              </a:rPr>
              <a:t>ien</a:t>
            </a:r>
            <a:endParaRPr lang="es-MX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1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1331640" y="260648"/>
            <a:ext cx="736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 Project – </a:t>
            </a:r>
            <a:r>
              <a:rPr lang="es-MX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Rijksmuseum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55576" y="6351711"/>
            <a:ext cx="4439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 smtClean="0"/>
              <a:t>Rembrandt, Detalles </a:t>
            </a:r>
            <a:r>
              <a:rPr lang="es-MX" sz="1200" b="1" i="1" dirty="0" smtClean="0"/>
              <a:t>La ronda nocturna, </a:t>
            </a:r>
            <a:r>
              <a:rPr lang="es-MX" sz="1200" b="1" dirty="0" smtClean="0"/>
              <a:t>1642, Óleo sobre tela, </a:t>
            </a:r>
            <a:r>
              <a:rPr lang="es-MX" sz="1200" b="1" dirty="0" err="1" smtClean="0"/>
              <a:t>Rijksmuseum</a:t>
            </a:r>
            <a:r>
              <a:rPr lang="es-MX" sz="1200" b="1" dirty="0" smtClean="0"/>
              <a:t>, Ámsterdam </a:t>
            </a:r>
            <a:endParaRPr lang="es-MX" sz="1200" b="1" i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85" y="844012"/>
            <a:ext cx="2813327" cy="323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07" y="843914"/>
            <a:ext cx="3938634" cy="31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42" y="4130528"/>
            <a:ext cx="3722799" cy="22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58" y="4014712"/>
            <a:ext cx="3290144" cy="227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99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891386" y="188640"/>
            <a:ext cx="736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obtenidos 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932040" y="6237312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3861839738"/>
              </p:ext>
            </p:extLst>
          </p:nvPr>
        </p:nvGraphicFramePr>
        <p:xfrm>
          <a:off x="1115616" y="644123"/>
          <a:ext cx="7272808" cy="5574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411760" y="572463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Tipología de museos virtuales INAH y Art Project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10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891386" y="260648"/>
            <a:ext cx="736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sp>
        <p:nvSpPr>
          <p:cNvPr id="20" name="19 Recortar rectángulo de esquina diagonal"/>
          <p:cNvSpPr/>
          <p:nvPr/>
        </p:nvSpPr>
        <p:spPr>
          <a:xfrm>
            <a:off x="1316117" y="1124744"/>
            <a:ext cx="2900379" cy="792088"/>
          </a:xfrm>
          <a:prstGeom prst="snip2DiagRect">
            <a:avLst/>
          </a:prstGeom>
          <a:solidFill>
            <a:srgbClr val="99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Valor educativo de los museos virtuales</a:t>
            </a:r>
          </a:p>
        </p:txBody>
      </p:sp>
      <p:sp>
        <p:nvSpPr>
          <p:cNvPr id="21" name="20 Elipse"/>
          <p:cNvSpPr/>
          <p:nvPr/>
        </p:nvSpPr>
        <p:spPr>
          <a:xfrm>
            <a:off x="3225711" y="2691125"/>
            <a:ext cx="2686236" cy="1511985"/>
          </a:xfrm>
          <a:prstGeom prst="ellipse">
            <a:avLst/>
          </a:prstGeom>
          <a:gradFill flip="none" rotWithShape="1">
            <a:gsLst>
              <a:gs pos="56000">
                <a:srgbClr val="9900FF">
                  <a:tint val="66000"/>
                  <a:satMod val="160000"/>
                </a:srgbClr>
              </a:gs>
              <a:gs pos="90000">
                <a:srgbClr val="9900FF">
                  <a:tint val="44500"/>
                  <a:satMod val="160000"/>
                </a:srgbClr>
              </a:gs>
              <a:gs pos="97000">
                <a:srgbClr val="9900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Conclusiones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251520" y="2874280"/>
            <a:ext cx="2359727" cy="762166"/>
          </a:xfrm>
          <a:prstGeom prst="roundRect">
            <a:avLst/>
          </a:prstGeom>
          <a:gradFill flip="none" rotWithShape="1">
            <a:gsLst>
              <a:gs pos="0">
                <a:srgbClr val="9900FF">
                  <a:tint val="66000"/>
                  <a:satMod val="160000"/>
                </a:srgbClr>
              </a:gs>
              <a:gs pos="50000">
                <a:srgbClr val="9900FF">
                  <a:tint val="44500"/>
                  <a:satMod val="160000"/>
                </a:srgbClr>
              </a:gs>
              <a:gs pos="100000">
                <a:srgbClr val="9900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Impacto en amplia población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2918479" y="5308233"/>
            <a:ext cx="2756768" cy="837283"/>
          </a:xfrm>
          <a:prstGeom prst="roundRect">
            <a:avLst/>
          </a:prstGeom>
          <a:gradFill flip="none" rotWithShape="1">
            <a:gsLst>
              <a:gs pos="0">
                <a:srgbClr val="9900FF">
                  <a:tint val="66000"/>
                  <a:satMod val="160000"/>
                </a:srgbClr>
              </a:gs>
              <a:gs pos="50000">
                <a:srgbClr val="9900FF">
                  <a:tint val="44500"/>
                  <a:satMod val="160000"/>
                </a:srgbClr>
              </a:gs>
              <a:gs pos="100000">
                <a:srgbClr val="9900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Intervención de un equipo interdisciplinario en los museos virtuales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8" name="27 Rectángulo redondeado"/>
          <p:cNvSpPr/>
          <p:nvPr/>
        </p:nvSpPr>
        <p:spPr>
          <a:xfrm>
            <a:off x="6478220" y="2929109"/>
            <a:ext cx="2251500" cy="745566"/>
          </a:xfrm>
          <a:prstGeom prst="roundRect">
            <a:avLst/>
          </a:prstGeom>
          <a:gradFill flip="none" rotWithShape="1">
            <a:gsLst>
              <a:gs pos="0">
                <a:srgbClr val="9900FF">
                  <a:tint val="66000"/>
                  <a:satMod val="160000"/>
                </a:srgbClr>
              </a:gs>
              <a:gs pos="50000">
                <a:srgbClr val="9900FF">
                  <a:tint val="44500"/>
                  <a:satMod val="160000"/>
                </a:srgbClr>
              </a:gs>
              <a:gs pos="100000">
                <a:srgbClr val="9900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Gama de recorridos virtuales</a:t>
            </a:r>
            <a:endParaRPr lang="es-ES" b="1" dirty="0">
              <a:solidFill>
                <a:schemeClr val="tx1"/>
              </a:solidFill>
            </a:endParaRPr>
          </a:p>
        </p:txBody>
      </p:sp>
      <p:cxnSp>
        <p:nvCxnSpPr>
          <p:cNvPr id="29" name="28 Conector angular"/>
          <p:cNvCxnSpPr/>
          <p:nvPr/>
        </p:nvCxnSpPr>
        <p:spPr>
          <a:xfrm rot="16200000" flipV="1">
            <a:off x="3930314" y="1997945"/>
            <a:ext cx="774293" cy="612068"/>
          </a:xfrm>
          <a:prstGeom prst="bentConnector3">
            <a:avLst/>
          </a:prstGeom>
          <a:ln w="28575">
            <a:solidFill>
              <a:srgbClr val="99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angular"/>
          <p:cNvCxnSpPr>
            <a:stCxn id="21" idx="7"/>
          </p:cNvCxnSpPr>
          <p:nvPr/>
        </p:nvCxnSpPr>
        <p:spPr>
          <a:xfrm rot="5400000" flipH="1" flipV="1">
            <a:off x="5464323" y="2277216"/>
            <a:ext cx="689568" cy="581101"/>
          </a:xfrm>
          <a:prstGeom prst="bentConnector3">
            <a:avLst/>
          </a:prstGeom>
          <a:ln w="28575">
            <a:solidFill>
              <a:srgbClr val="99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angular"/>
          <p:cNvCxnSpPr>
            <a:endCxn id="28" idx="1"/>
          </p:cNvCxnSpPr>
          <p:nvPr/>
        </p:nvCxnSpPr>
        <p:spPr>
          <a:xfrm flipV="1">
            <a:off x="5911947" y="3301892"/>
            <a:ext cx="566273" cy="145225"/>
          </a:xfrm>
          <a:prstGeom prst="bentConnector3">
            <a:avLst/>
          </a:prstGeom>
          <a:ln w="28575">
            <a:solidFill>
              <a:srgbClr val="99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angular"/>
          <p:cNvCxnSpPr>
            <a:stCxn id="21" idx="2"/>
          </p:cNvCxnSpPr>
          <p:nvPr/>
        </p:nvCxnSpPr>
        <p:spPr>
          <a:xfrm rot="10800000">
            <a:off x="2611247" y="3255364"/>
            <a:ext cx="614464" cy="191755"/>
          </a:xfrm>
          <a:prstGeom prst="bentConnector3">
            <a:avLst/>
          </a:prstGeom>
          <a:ln w="28575">
            <a:solidFill>
              <a:srgbClr val="99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angular"/>
          <p:cNvCxnSpPr/>
          <p:nvPr/>
        </p:nvCxnSpPr>
        <p:spPr>
          <a:xfrm rot="16200000" flipH="1">
            <a:off x="5456873" y="4041879"/>
            <a:ext cx="504056" cy="393391"/>
          </a:xfrm>
          <a:prstGeom prst="bentConnector3">
            <a:avLst/>
          </a:prstGeom>
          <a:ln w="28575">
            <a:solidFill>
              <a:srgbClr val="99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angular"/>
          <p:cNvCxnSpPr>
            <a:endCxn id="26" idx="0"/>
          </p:cNvCxnSpPr>
          <p:nvPr/>
        </p:nvCxnSpPr>
        <p:spPr>
          <a:xfrm rot="5400000">
            <a:off x="3809979" y="4678905"/>
            <a:ext cx="1116213" cy="142443"/>
          </a:xfrm>
          <a:prstGeom prst="bentConnector3">
            <a:avLst/>
          </a:prstGeom>
          <a:ln w="28575">
            <a:solidFill>
              <a:srgbClr val="99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angular"/>
          <p:cNvCxnSpPr>
            <a:stCxn id="21" idx="3"/>
          </p:cNvCxnSpPr>
          <p:nvPr/>
        </p:nvCxnSpPr>
        <p:spPr>
          <a:xfrm rot="5400000">
            <a:off x="3014331" y="3885833"/>
            <a:ext cx="508918" cy="700623"/>
          </a:xfrm>
          <a:prstGeom prst="bentConnector2">
            <a:avLst/>
          </a:prstGeom>
          <a:ln w="28575">
            <a:solidFill>
              <a:srgbClr val="99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Recortar rectángulo de esquina diagonal"/>
          <p:cNvSpPr/>
          <p:nvPr/>
        </p:nvSpPr>
        <p:spPr>
          <a:xfrm>
            <a:off x="427068" y="4302650"/>
            <a:ext cx="2470384" cy="792088"/>
          </a:xfrm>
          <a:prstGeom prst="snip2DiagRect">
            <a:avLst/>
          </a:prstGeom>
          <a:solidFill>
            <a:srgbClr val="99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Apoyo al </a:t>
            </a:r>
            <a:r>
              <a:rPr lang="es-ES" b="1" dirty="0" smtClean="0">
                <a:solidFill>
                  <a:schemeClr val="tx1"/>
                </a:solidFill>
              </a:rPr>
              <a:t>conocimiento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37" name="36 Recortar rectángulo de esquina diagonal"/>
          <p:cNvSpPr/>
          <p:nvPr/>
        </p:nvSpPr>
        <p:spPr>
          <a:xfrm>
            <a:off x="5795278" y="4502695"/>
            <a:ext cx="2900379" cy="792088"/>
          </a:xfrm>
          <a:prstGeom prst="snip2DiagRect">
            <a:avLst/>
          </a:prstGeom>
          <a:solidFill>
            <a:srgbClr val="99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Tipología de museos virtuales y propuesta didáctica</a:t>
            </a:r>
          </a:p>
        </p:txBody>
      </p:sp>
      <p:sp>
        <p:nvSpPr>
          <p:cNvPr id="38" name="37 Recortar rectángulo de esquina diagonal"/>
          <p:cNvSpPr/>
          <p:nvPr/>
        </p:nvSpPr>
        <p:spPr>
          <a:xfrm>
            <a:off x="4963572" y="1350322"/>
            <a:ext cx="2900379" cy="792088"/>
          </a:xfrm>
          <a:prstGeom prst="snip2DiagRect">
            <a:avLst/>
          </a:prstGeom>
          <a:solidFill>
            <a:srgbClr val="99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Acercar los museos a la población</a:t>
            </a:r>
          </a:p>
        </p:txBody>
      </p:sp>
    </p:spTree>
    <p:extLst>
      <p:ext uri="{BB962C8B-B14F-4D97-AF65-F5344CB8AC3E}">
        <p14:creationId xmlns:p14="http://schemas.microsoft.com/office/powerpoint/2010/main" val="362662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1043608" y="476672"/>
            <a:ext cx="736122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planteamiento central de la investigación es:</a:t>
            </a:r>
          </a:p>
          <a:p>
            <a:pPr algn="ctr"/>
            <a:endParaRPr lang="es-MX" sz="2800" b="1" dirty="0" smtClean="0"/>
          </a:p>
          <a:p>
            <a:pPr algn="ctr"/>
            <a:r>
              <a:rPr lang="es-MX" sz="2800" dirty="0" smtClean="0"/>
              <a:t>- Identificar las principales </a:t>
            </a:r>
            <a:r>
              <a:rPr lang="es-MX" sz="2800" b="1" dirty="0" smtClean="0"/>
              <a:t>características pedagógicas y tecnológicas</a:t>
            </a:r>
            <a:r>
              <a:rPr lang="es-MX" sz="2800" dirty="0" smtClean="0"/>
              <a:t> que deben poseer los museos virtuales, para favorecer el aprendizaje.</a:t>
            </a:r>
          </a:p>
          <a:p>
            <a:pPr algn="ctr"/>
            <a:endParaRPr lang="es-MX" sz="2800" dirty="0" smtClean="0"/>
          </a:p>
          <a:p>
            <a:pPr marL="457200" indent="-457200" algn="ctr">
              <a:buFontTx/>
              <a:buChar char="-"/>
            </a:pPr>
            <a:r>
              <a:rPr lang="es-MX" sz="2800" b="1" dirty="0" smtClean="0"/>
              <a:t>Organizar y clasificar los recorridos en línea </a:t>
            </a:r>
            <a:r>
              <a:rPr lang="es-MX" sz="2800" dirty="0" smtClean="0"/>
              <a:t>de acuerdo a estas características, lo que derivó en una </a:t>
            </a:r>
            <a:r>
              <a:rPr lang="es-MX" sz="2800" b="1" dirty="0" smtClean="0"/>
              <a:t>tipología de museos virtuales</a:t>
            </a:r>
            <a:r>
              <a:rPr lang="es-MX" sz="2800" dirty="0" smtClean="0"/>
              <a:t> </a:t>
            </a:r>
          </a:p>
          <a:p>
            <a:pPr algn="ctr"/>
            <a:r>
              <a:rPr lang="es-MX" sz="2800" dirty="0" smtClean="0"/>
              <a:t>del </a:t>
            </a:r>
            <a:r>
              <a:rPr lang="es-MX" sz="2800" b="1" dirty="0" smtClean="0"/>
              <a:t>INAH y Google Art Project</a:t>
            </a:r>
            <a:r>
              <a:rPr lang="es-MX" sz="2800" dirty="0" smtClean="0"/>
              <a:t>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98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906728" y="1569566"/>
            <a:ext cx="73612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5400" b="1" dirty="0" smtClean="0"/>
              <a:t>Gracias por su atención </a:t>
            </a:r>
            <a:endParaRPr lang="es-MX" sz="5400" b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906728" y="3068960"/>
            <a:ext cx="73612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/>
              <a:t>María del Carmen Angélica Silva Moreno</a:t>
            </a:r>
          </a:p>
          <a:p>
            <a:pPr algn="ctr"/>
            <a:r>
              <a:rPr lang="es-MX" sz="3200" b="1" dirty="0" smtClean="0"/>
              <a:t>Correo electrónico: </a:t>
            </a:r>
            <a:r>
              <a:rPr lang="es-MX" sz="3200" b="1" dirty="0" smtClean="0">
                <a:hlinkClick r:id="rId3"/>
              </a:rPr>
              <a:t>realmorang@yahoo.com.mx</a:t>
            </a:r>
            <a:endParaRPr lang="es-MX" sz="3200" b="1" dirty="0" smtClean="0"/>
          </a:p>
          <a:p>
            <a:pPr algn="ctr"/>
            <a:r>
              <a:rPr lang="es-MX" sz="3200" b="1" dirty="0" smtClean="0">
                <a:hlinkClick r:id="rId4"/>
              </a:rPr>
              <a:t>angelicasilvamora@gmail.com</a:t>
            </a:r>
            <a:endParaRPr lang="es-MX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73322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899592" y="140439"/>
            <a:ext cx="7361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es un museo virtual</a:t>
            </a:r>
          </a:p>
          <a:p>
            <a:pPr algn="ctr"/>
            <a:r>
              <a:rPr lang="es-MX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el ICOM: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" y="1340768"/>
            <a:ext cx="9144000" cy="5228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Rectángulo"/>
          <p:cNvSpPr/>
          <p:nvPr/>
        </p:nvSpPr>
        <p:spPr>
          <a:xfrm>
            <a:off x="5004048" y="6093296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bg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bg1"/>
                </a:solidFill>
              </a:rPr>
              <a:t>Facultad de Filosofía y Letras – UNAM </a:t>
            </a: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-180528" y="2225956"/>
            <a:ext cx="4631906" cy="98702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“…colección de objetos digitalizados, </a:t>
            </a:r>
          </a:p>
          <a:p>
            <a:pPr algn="ctr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articulada lógicamente y compuesta de diferentes soportes”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-252536" y="3379304"/>
            <a:ext cx="4032447" cy="1489856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“…no dispone de lugar ni de espacio real y sus objetos, así como las informaciones conexas, pueden ser difundidas a los cuatro rincones del mundo”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-108520" y="5157192"/>
            <a:ext cx="5678517" cy="84480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“…</a:t>
            </a:r>
            <a:r>
              <a:rPr lang="es-ES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por su conectividad y su carácter de acceso múltiple, permiten trascender los modos tradicionales de comunicación y de interacción con el visitante”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07504" y="6165304"/>
            <a:ext cx="319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1"/>
                </a:solidFill>
              </a:rPr>
              <a:t>Imagen: Recorrido virtual por </a:t>
            </a:r>
            <a:r>
              <a:rPr lang="es-ES" sz="1200" b="1" dirty="0" err="1" smtClean="0">
                <a:solidFill>
                  <a:schemeClr val="bg1"/>
                </a:solidFill>
              </a:rPr>
              <a:t>Toniná</a:t>
            </a:r>
            <a:r>
              <a:rPr lang="es-ES" sz="1200" b="1" dirty="0" smtClean="0">
                <a:solidFill>
                  <a:schemeClr val="bg1"/>
                </a:solidFill>
              </a:rPr>
              <a:t>, Chiapas, INAH</a:t>
            </a:r>
            <a:endParaRPr lang="es-E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4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891386" y="243339"/>
            <a:ext cx="736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Paseos virtuales INAH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26" y="886809"/>
            <a:ext cx="5236845" cy="472059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8" name="0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35" y="2931478"/>
            <a:ext cx="2487930" cy="99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975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955189" y="190381"/>
            <a:ext cx="736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Paseos virtuales INAH 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752942262"/>
              </p:ext>
            </p:extLst>
          </p:nvPr>
        </p:nvGraphicFramePr>
        <p:xfrm>
          <a:off x="457570" y="928825"/>
          <a:ext cx="7795043" cy="532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9174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1475656" y="301124"/>
            <a:ext cx="736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Museos virtuales Google Art Project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0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13" y="1128473"/>
            <a:ext cx="6366654" cy="4100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551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1519528" y="204376"/>
            <a:ext cx="736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Museos virtuales Google Art Project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780805605"/>
              </p:ext>
            </p:extLst>
          </p:nvPr>
        </p:nvGraphicFramePr>
        <p:xfrm>
          <a:off x="105055" y="999579"/>
          <a:ext cx="8775700" cy="516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634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1187624" y="188640"/>
            <a:ext cx="736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pedagógicas 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045728"/>
              </p:ext>
            </p:extLst>
          </p:nvPr>
        </p:nvGraphicFramePr>
        <p:xfrm>
          <a:off x="577054" y="1196752"/>
          <a:ext cx="7992888" cy="47886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06914"/>
                <a:gridCol w="4285974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Características</a:t>
                      </a:r>
                      <a:r>
                        <a:rPr lang="es-MX" sz="2000" baseline="0" dirty="0" smtClean="0"/>
                        <a:t> pedagógicas</a:t>
                      </a:r>
                      <a:endParaRPr lang="es-MX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Descripción </a:t>
                      </a:r>
                      <a:endParaRPr lang="es-MX" sz="2000" dirty="0"/>
                    </a:p>
                  </a:txBody>
                  <a:tcPr anchor="ctr"/>
                </a:tc>
              </a:tr>
              <a:tr h="692483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Interactividad</a:t>
                      </a:r>
                      <a:endParaRPr lang="es-MX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Diálogo entre el sujeto y la máquina</a:t>
                      </a:r>
                      <a:endParaRPr lang="es-MX" sz="2000" b="0" dirty="0"/>
                    </a:p>
                  </a:txBody>
                  <a:tcPr anchor="ctr"/>
                </a:tc>
              </a:tr>
              <a:tr h="692483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Interacción</a:t>
                      </a:r>
                      <a:endParaRPr lang="es-MX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Diálogo entre sujeto</a:t>
                      </a:r>
                      <a:r>
                        <a:rPr lang="es-MX" sz="2000" baseline="0" dirty="0" smtClean="0"/>
                        <a:t>-máquina-sujeto</a:t>
                      </a:r>
                      <a:endParaRPr lang="es-MX" sz="2000" b="0" dirty="0"/>
                    </a:p>
                  </a:txBody>
                  <a:tcPr anchor="ctr"/>
                </a:tc>
              </a:tr>
              <a:tr h="813656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Nivel didáctico</a:t>
                      </a:r>
                      <a:endParaRPr lang="es-MX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Capacidad</a:t>
                      </a:r>
                      <a:r>
                        <a:rPr lang="es-MX" sz="2000" baseline="0" dirty="0" smtClean="0"/>
                        <a:t> para favorecer el aprendizaje</a:t>
                      </a:r>
                      <a:endParaRPr lang="es-MX" sz="2000" b="0" dirty="0"/>
                    </a:p>
                  </a:txBody>
                  <a:tcPr anchor="ctr"/>
                </a:tc>
              </a:tr>
              <a:tr h="692483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Nivel educativo</a:t>
                      </a:r>
                      <a:endParaRPr lang="es-MX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Actividades</a:t>
                      </a:r>
                      <a:r>
                        <a:rPr lang="es-MX" sz="2000" baseline="0" dirty="0" smtClean="0"/>
                        <a:t> y material educativo</a:t>
                      </a:r>
                      <a:endParaRPr lang="es-MX" sz="2000" b="0" dirty="0"/>
                    </a:p>
                  </a:txBody>
                  <a:tcPr anchor="ctr"/>
                </a:tc>
              </a:tr>
              <a:tr h="692483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Información</a:t>
                      </a:r>
                      <a:endParaRPr lang="es-MX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Organización,</a:t>
                      </a:r>
                      <a:r>
                        <a:rPr lang="es-MX" sz="2000" baseline="0" dirty="0" smtClean="0"/>
                        <a:t> presentación y suficiencia</a:t>
                      </a:r>
                      <a:endParaRPr lang="es-MX" sz="2000" b="0" dirty="0"/>
                    </a:p>
                  </a:txBody>
                  <a:tcPr anchor="ctr"/>
                </a:tc>
              </a:tr>
              <a:tr h="692483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Claridad en el contenido</a:t>
                      </a:r>
                      <a:endParaRPr lang="es-MX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Lenguaje claro y comprensible </a:t>
                      </a:r>
                      <a:endParaRPr lang="es-MX" sz="2000" b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113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ocumento"/>
          <p:cNvSpPr/>
          <p:nvPr/>
        </p:nvSpPr>
        <p:spPr>
          <a:xfrm>
            <a:off x="0" y="188640"/>
            <a:ext cx="9144000" cy="6525344"/>
          </a:xfrm>
          <a:prstGeom prst="flowChartDocument">
            <a:avLst/>
          </a:prstGeom>
          <a:gradFill flip="none" rotWithShape="1">
            <a:gsLst>
              <a:gs pos="25000">
                <a:srgbClr val="0000CC">
                  <a:tint val="66000"/>
                  <a:satMod val="160000"/>
                </a:srgbClr>
              </a:gs>
              <a:gs pos="73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1243221" y="188640"/>
            <a:ext cx="736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tecnológicas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932040" y="625231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Presenta: María del Carmen Angélica Silva Moreno</a:t>
            </a:r>
          </a:p>
          <a:p>
            <a:pPr algn="r"/>
            <a:r>
              <a:rPr lang="es-MX" sz="1200" b="1" dirty="0" smtClean="0">
                <a:solidFill>
                  <a:schemeClr val="tx1"/>
                </a:solidFill>
              </a:rPr>
              <a:t>Facultad de Filosofía y Letras – UNAM </a:t>
            </a:r>
            <a:endParaRPr lang="es-MX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447590" cy="9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02074"/>
              </p:ext>
            </p:extLst>
          </p:nvPr>
        </p:nvGraphicFramePr>
        <p:xfrm>
          <a:off x="457988" y="1152880"/>
          <a:ext cx="8246414" cy="50581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56072"/>
                <a:gridCol w="4190342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Características</a:t>
                      </a:r>
                      <a:r>
                        <a:rPr lang="es-MX" sz="2000" baseline="0" dirty="0" smtClean="0"/>
                        <a:t> tecnológicas</a:t>
                      </a:r>
                      <a:endParaRPr lang="es-MX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Descripción </a:t>
                      </a:r>
                      <a:endParaRPr lang="es-MX" sz="2000" b="1" dirty="0"/>
                    </a:p>
                  </a:txBody>
                  <a:tcPr anchor="ctr"/>
                </a:tc>
              </a:tr>
              <a:tr h="692483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Nivel de navegación </a:t>
                      </a:r>
                      <a:endParaRPr lang="es-MX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Facilidad para recorrer</a:t>
                      </a:r>
                      <a:r>
                        <a:rPr lang="es-MX" sz="2000" baseline="0" dirty="0" smtClean="0"/>
                        <a:t> el museo virtual</a:t>
                      </a:r>
                      <a:endParaRPr lang="es-MX" sz="2000" b="0" dirty="0"/>
                    </a:p>
                  </a:txBody>
                  <a:tcPr anchor="ctr"/>
                </a:tc>
              </a:tr>
              <a:tr h="692483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Zoom</a:t>
                      </a:r>
                      <a:endParaRPr lang="es-MX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Calidad</a:t>
                      </a:r>
                      <a:r>
                        <a:rPr lang="es-MX" sz="2000" baseline="0" dirty="0" smtClean="0"/>
                        <a:t> del acercamiento</a:t>
                      </a:r>
                      <a:endParaRPr lang="es-MX" sz="2000" b="0" dirty="0"/>
                    </a:p>
                  </a:txBody>
                  <a:tcPr anchor="ctr"/>
                </a:tc>
              </a:tr>
              <a:tr h="813656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Calidad de la imagen</a:t>
                      </a:r>
                      <a:endParaRPr lang="es-MX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Claridad</a:t>
                      </a:r>
                      <a:r>
                        <a:rPr lang="es-MX" sz="2000" baseline="0" dirty="0" smtClean="0"/>
                        <a:t> y nitidez durante todo el paseo virtual</a:t>
                      </a:r>
                      <a:endParaRPr lang="es-MX" sz="2000" b="0" dirty="0"/>
                    </a:p>
                  </a:txBody>
                  <a:tcPr anchor="ctr"/>
                </a:tc>
              </a:tr>
              <a:tr h="692483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Claridad</a:t>
                      </a:r>
                      <a:r>
                        <a:rPr lang="es-MX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en instrucciones de uso</a:t>
                      </a:r>
                      <a:endParaRPr lang="es-MX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Sencillas</a:t>
                      </a:r>
                      <a:r>
                        <a:rPr lang="es-MX" sz="2000" baseline="0" dirty="0" smtClean="0"/>
                        <a:t> de seguir </a:t>
                      </a:r>
                      <a:endParaRPr lang="es-MX" sz="2000" b="0" dirty="0"/>
                    </a:p>
                  </a:txBody>
                  <a:tcPr anchor="ctr"/>
                </a:tc>
              </a:tr>
              <a:tr h="692483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Herramientas del museo virtual</a:t>
                      </a:r>
                      <a:endParaRPr lang="es-MX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err="1" smtClean="0"/>
                        <a:t>Audioguías</a:t>
                      </a:r>
                      <a:r>
                        <a:rPr lang="es-MX" sz="2000" dirty="0" smtClean="0"/>
                        <a:t>, videos, fotografías,</a:t>
                      </a:r>
                      <a:r>
                        <a:rPr lang="es-MX" sz="2000" baseline="0" dirty="0" smtClean="0"/>
                        <a:t> musicalización, mapas, etc.</a:t>
                      </a:r>
                      <a:endParaRPr lang="es-MX" sz="2000" b="0" dirty="0"/>
                    </a:p>
                  </a:txBody>
                  <a:tcPr anchor="ctr"/>
                </a:tc>
              </a:tr>
              <a:tr h="692483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Realidad virtual </a:t>
                      </a:r>
                      <a:endParaRPr lang="es-MX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Nivel</a:t>
                      </a:r>
                      <a:r>
                        <a:rPr lang="es-MX" sz="2000" baseline="0" dirty="0" smtClean="0"/>
                        <a:t> de sensaciones que provoca en los visitantes</a:t>
                      </a:r>
                      <a:endParaRPr lang="es-MX" sz="2000" b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47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</TotalTime>
  <Words>1148</Words>
  <Application>Microsoft Office PowerPoint</Application>
  <PresentationFormat>Presentación en pantalla (4:3)</PresentationFormat>
  <Paragraphs>222</Paragraphs>
  <Slides>20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Gigi silva</dc:creator>
  <cp:lastModifiedBy>Mariana Zamora</cp:lastModifiedBy>
  <cp:revision>529</cp:revision>
  <dcterms:created xsi:type="dcterms:W3CDTF">2014-10-10T20:20:18Z</dcterms:created>
  <dcterms:modified xsi:type="dcterms:W3CDTF">2015-04-13T21:40:31Z</dcterms:modified>
</cp:coreProperties>
</file>