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87004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887004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049000" y="17690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9000" y="40586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9000" y="17690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8870040" cy="438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87004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32828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049000" y="1769040"/>
            <a:ext cx="432828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9000" y="1769040"/>
            <a:ext cx="432828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32828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049000" y="17690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049000" y="40586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049000" y="17690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88696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s-MX"/>
              <a:t>Pulse para editar el formato del texto de título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8700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s-MX"/>
              <a:t>Pulse para editar los formatos del texto del esquema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s-MX"/>
              <a:t>Segundo nivel del esquema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s-MX"/>
              <a:t>Tercer nivel del esquema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s-MX"/>
              <a:t>Cuarto nivel del esquema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s-MX"/>
              <a:t>Quinto nivel del esquema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s-MX"/>
              <a:t>Sexto nivel del esquema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s-MX"/>
              <a:t>Séptimo nivel del esquema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r>
              <a:rPr lang="es-MX"/>
              <a:t>&lt;fecha/hora&gt;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bIns="0" lIns="0" rIns="0" tIns="0" wrap="none"/>
          <a:p>
            <a:pPr algn="ctr"/>
            <a:r>
              <a:rPr lang="es-MX"/>
              <a:t>&lt;pie de página&gt;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pPr algn="r"/>
            <a:fld id="{61214171-F171-41E1-B141-B131F1C1D101}" type="slidenum">
              <a:rPr lang="es-MX"/>
              <a:t>&lt;número&gt;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s-MX"/>
              <a:t>Ppt test</a:t>
            </a:r>
            <a:endParaRPr/>
          </a:p>
        </p:txBody>
      </p:sp>
      <p:sp>
        <p:nvSpPr>
          <p:cNvPr id="38" name="TextShape 2"/>
          <p:cNvSpPr txBox="1"/>
          <p:nvPr/>
        </p:nvSpPr>
        <p:spPr>
          <a:xfrm>
            <a:off x="504000" y="1769040"/>
            <a:ext cx="8870040" cy="43844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graphicFrame>
        <p:nvGraphicFramePr>
          <p:cNvPr id="39" name="Table 3"/>
          <p:cNvGraphicFramePr/>
          <p:nvPr/>
        </p:nvGraphicFramePr>
        <p:xfrm>
          <a:off x="2516760" y="3761640"/>
          <a:ext cx="5075280" cy="674280"/>
        </p:xfrm>
        <a:graphic>
          <a:graphicData uri="http://schemas.openxmlformats.org/drawingml/2006/table">
            <a:tbl>
              <a:tblPr/>
              <a:tblGrid>
                <a:gridCol w="1014840"/>
                <a:gridCol w="1014840"/>
                <a:gridCol w="1014840"/>
                <a:gridCol w="1014840"/>
                <a:gridCol w="1016280"/>
              </a:tblGrid>
              <a:tr h="337320">
                <a:tc>
                  <a:txBody>
                    <a:bodyPr bIns="46800" lIns="90000" rIns="90000" tIns="46800" wrap="none"/>
                    <a:p>
                      <a:r>
                        <a:rPr lang="es-MX"/>
                        <a:t>a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r>
                        <a:rPr lang="es-MX"/>
                        <a:t>b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r>
                        <a:rPr lang="es-MX"/>
                        <a:t>c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r>
                        <a:rPr lang="es-MX"/>
                        <a:t>d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r>
                        <a:rPr lang="es-MX"/>
                        <a:t>total</a:t>
                      </a:r>
                      <a:endParaRPr/>
                    </a:p>
                  </a:txBody>
                  <a:tcPr/>
                </a:tc>
              </a:tr>
              <a:tr h="337320">
                <a:tc>
                  <a:txBody>
                    <a:bodyPr bIns="46800" lIns="90000" rIns="90000" tIns="46800" wrap="none"/>
                    <a:p>
                      <a:r>
                        <a:rPr lang="es-MX"/>
                        <a:t>5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r>
                        <a:rPr lang="es-MX"/>
                        <a:t>34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r>
                        <a:rPr lang="es-MX"/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r>
                        <a:rPr lang="es-MX"/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r>
                        <a:rPr lang="es-MX"/>
                        <a:t>44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